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539" r:id="rId3"/>
    <p:sldId id="532" r:id="rId4"/>
    <p:sldId id="583" r:id="rId5"/>
    <p:sldId id="584" r:id="rId6"/>
    <p:sldId id="585" r:id="rId7"/>
    <p:sldId id="586" r:id="rId8"/>
    <p:sldId id="587" r:id="rId9"/>
    <p:sldId id="588" r:id="rId10"/>
    <p:sldId id="589" r:id="rId11"/>
    <p:sldId id="590" r:id="rId12"/>
    <p:sldId id="591" r:id="rId13"/>
    <p:sldId id="592" r:id="rId14"/>
    <p:sldId id="596" r:id="rId15"/>
    <p:sldId id="597" r:id="rId16"/>
    <p:sldId id="594" r:id="rId17"/>
    <p:sldId id="599" r:id="rId18"/>
    <p:sldId id="600" r:id="rId19"/>
    <p:sldId id="601" r:id="rId20"/>
    <p:sldId id="602" r:id="rId21"/>
    <p:sldId id="603" r:id="rId22"/>
    <p:sldId id="604" r:id="rId23"/>
    <p:sldId id="615" r:id="rId24"/>
    <p:sldId id="614" r:id="rId25"/>
    <p:sldId id="605" r:id="rId26"/>
    <p:sldId id="606" r:id="rId27"/>
    <p:sldId id="607" r:id="rId28"/>
    <p:sldId id="608" r:id="rId29"/>
    <p:sldId id="609" r:id="rId30"/>
    <p:sldId id="610" r:id="rId31"/>
    <p:sldId id="611" r:id="rId32"/>
    <p:sldId id="612" r:id="rId33"/>
    <p:sldId id="613" r:id="rId34"/>
    <p:sldId id="616" r:id="rId35"/>
    <p:sldId id="617" r:id="rId36"/>
    <p:sldId id="598" r:id="rId37"/>
    <p:sldId id="618" r:id="rId38"/>
    <p:sldId id="619" r:id="rId39"/>
    <p:sldId id="620" r:id="rId40"/>
    <p:sldId id="621" r:id="rId41"/>
    <p:sldId id="622" r:id="rId42"/>
    <p:sldId id="623" r:id="rId43"/>
    <p:sldId id="624" r:id="rId44"/>
    <p:sldId id="625" r:id="rId45"/>
    <p:sldId id="626" r:id="rId46"/>
    <p:sldId id="627" r:id="rId47"/>
    <p:sldId id="628" r:id="rId48"/>
    <p:sldId id="629" r:id="rId49"/>
    <p:sldId id="630" r:id="rId50"/>
    <p:sldId id="631" r:id="rId51"/>
    <p:sldId id="632" r:id="rId52"/>
    <p:sldId id="635" r:id="rId53"/>
    <p:sldId id="633" r:id="rId54"/>
    <p:sldId id="634" r:id="rId55"/>
    <p:sldId id="636" r:id="rId56"/>
    <p:sldId id="637" r:id="rId57"/>
    <p:sldId id="638" r:id="rId58"/>
    <p:sldId id="639" r:id="rId59"/>
    <p:sldId id="642" r:id="rId60"/>
    <p:sldId id="640" r:id="rId61"/>
    <p:sldId id="643" r:id="rId62"/>
    <p:sldId id="645" r:id="rId63"/>
    <p:sldId id="647" r:id="rId64"/>
    <p:sldId id="646" r:id="rId65"/>
    <p:sldId id="648" r:id="rId66"/>
    <p:sldId id="649" r:id="rId67"/>
    <p:sldId id="650" r:id="rId68"/>
    <p:sldId id="644" r:id="rId69"/>
    <p:sldId id="641" r:id="rId70"/>
    <p:sldId id="651" r:id="rId71"/>
    <p:sldId id="659" r:id="rId72"/>
    <p:sldId id="652" r:id="rId73"/>
    <p:sldId id="658" r:id="rId74"/>
    <p:sldId id="653" r:id="rId75"/>
    <p:sldId id="654" r:id="rId76"/>
    <p:sldId id="660" r:id="rId77"/>
    <p:sldId id="661" r:id="rId7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48680-A0C4-416B-9439-BC987F9C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4112CE-381C-4AFD-8716-AC3A51598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78E1B7-5AE3-4186-B4F0-80854FEE7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279D-D91D-4CE5-904B-2F560018C2DD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5C2A3-7DDD-4EA9-994D-790B17BD6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F0247D-75EF-436C-8F9F-67640E7B7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9C60-6D47-4E71-81D6-D226862D8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259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4817B-A7D1-4362-9302-AC551A810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35D571-779E-4FB4-A9DF-395E20513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BBC3C9-6A0B-42E5-BB7B-FA605AD50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279D-D91D-4CE5-904B-2F560018C2DD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BDDAA3-84FF-4E3A-A885-D27AFFBD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34E0D9-8686-44FE-B8BB-622E087C2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9C60-6D47-4E71-81D6-D226862D8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745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09584C-FBD3-4243-9962-5381231884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0007C0-6B44-4208-A14B-6B853513A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B93A5-8362-4127-91CD-C7D549227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279D-D91D-4CE5-904B-2F560018C2DD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112DD2-2B54-4B30-8C2C-C972E9955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43273E-2651-466D-9A54-E1A65D61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9C60-6D47-4E71-81D6-D226862D8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FB30E-986E-49B1-B854-E39FDE4A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D34107-131E-4906-A975-A17FC843D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422C3F-5CE6-4F2C-9AFD-8A769EE70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279D-D91D-4CE5-904B-2F560018C2DD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CCF9CD-02F1-4DF4-A5CA-E81BA075C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F23221-A5BA-4E6E-94CE-A78E86014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9C60-6D47-4E71-81D6-D226862D8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39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56BEC-8C6F-4DBD-9924-6A1AB605E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1E96FC-CEF6-4907-8BA8-C24A62404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4FD2CA-D4A6-486B-B620-19E6CC0EA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279D-D91D-4CE5-904B-2F560018C2DD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3E4955-1B60-4B96-9683-6D35D49B4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8C4CCD-5AF1-4EE6-A2FB-F837DEF3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9C60-6D47-4E71-81D6-D226862D8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44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657AF-91D5-414D-A1A1-0ED278BB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09C0F-E2BA-42D6-A4B9-F10CD2C8B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AFA9A9-6CA8-476C-AE58-C8DD22410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044056-6D89-4948-9F63-9B89D3244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279D-D91D-4CE5-904B-2F560018C2DD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0E1CAB-BE6E-4043-8842-E35CED4D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E320C9-F6E2-4B4A-A37F-F9E0358B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9C60-6D47-4E71-81D6-D226862D8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846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2545A-A291-4B1E-8600-D0A143E48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CBC436-B709-44A5-8733-367C3DBEA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0AF17A-B959-41D9-912F-D32A086B2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E49B09-1B92-419F-91E5-A27A4AA673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825770-8196-4581-8334-50A810BF1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78218D-51F7-4612-AF9B-667D56F2B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279D-D91D-4CE5-904B-2F560018C2DD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F3E18A-6DD2-464E-9A33-8E467D197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C6D62C-3879-4D48-9F41-34B111E4D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9C60-6D47-4E71-81D6-D226862D8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6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03F3E-863C-4134-B50F-0462AD02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CA6C4C-3132-4FA4-B547-9C415434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279D-D91D-4CE5-904B-2F560018C2DD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CCA8DD-19FE-4C25-A239-236914654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DA844D-0429-4675-A33E-F3C463798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9C60-6D47-4E71-81D6-D226862D8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820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12BE40-A82D-45FA-9162-EA35FF8B2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279D-D91D-4CE5-904B-2F560018C2DD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889613-0D0A-45A0-899D-32E041DC7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3A8C77-9C7A-4B06-9340-AD6F414F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9C60-6D47-4E71-81D6-D226862D8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229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AA99D-5A0E-47C5-9C84-5A1CB4526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3BAE76-CC49-437C-9CF1-5EBE3EDC9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24BE8D-61E0-4172-A34A-DBD725CF1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2C1CD5-C79C-4DB5-91E1-9B17285EF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279D-D91D-4CE5-904B-2F560018C2DD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4F9AD9-19BA-417C-AAE5-DE462B851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E6AB25-858A-4012-9440-F876F2C03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9C60-6D47-4E71-81D6-D226862D8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408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A2E5C-2909-4E75-8F96-22EB1339F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159E7A-650D-4B6E-AD14-47A66353B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7FEC50-1F98-4045-B4EB-E7FEDE0FA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BB9B0F-9067-471A-900A-EEB04840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279D-D91D-4CE5-904B-2F560018C2DD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16DFBF-9F87-493E-923F-4BBE01088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1957EC-D610-4F07-90F3-2460026C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9C60-6D47-4E71-81D6-D226862D8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770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2BFA4E-7E00-492F-85BC-E1FAEB443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189DE-490D-4D4D-8C25-3EF149BED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410EAA-EB7C-4442-89AA-406C4995CB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A279D-D91D-4CE5-904B-2F560018C2DD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92F28C-8AD8-4FD3-A16A-9E1787EE8B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770B6C-071A-472F-9C1A-F08451039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B9C60-6D47-4E71-81D6-D226862D81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812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y.mendix.com/link/module/312/lecture/2351/3.2-Mendix-Studio-Pro-UI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tr.home.mendix.com/link/myapps" TargetMode="External"/><Relationship Id="rId2" Type="http://schemas.openxmlformats.org/officeDocument/2006/relationships/hyperlink" Target="https://github.com/Charlie13/Mendix_intermediat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rintr.home.mendix.com/link/myapp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2D10E6-8D4F-441C-95EB-A444B5DA3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3" y="2353670"/>
            <a:ext cx="5782715" cy="2150662"/>
          </a:xfrm>
          <a:noFill/>
        </p:spPr>
        <p:txBody>
          <a:bodyPr anchor="ctr">
            <a:normAutofit/>
          </a:bodyPr>
          <a:lstStyle/>
          <a:p>
            <a:r>
              <a:rPr lang="en-US" altLang="ko-KR" sz="3629" dirty="0">
                <a:solidFill>
                  <a:srgbClr val="080808"/>
                </a:solidFill>
              </a:rPr>
              <a:t>Mendix </a:t>
            </a:r>
            <a:br>
              <a:rPr lang="en-US" altLang="ko-KR" sz="3629" dirty="0">
                <a:solidFill>
                  <a:srgbClr val="080808"/>
                </a:solidFill>
              </a:rPr>
            </a:br>
            <a:r>
              <a:rPr lang="en-US" altLang="ko-KR" sz="3629" dirty="0">
                <a:solidFill>
                  <a:srgbClr val="080808"/>
                </a:solidFill>
              </a:rPr>
              <a:t>Intermediate Course</a:t>
            </a:r>
            <a:endParaRPr lang="ko-KR" altLang="en-US" sz="3629" dirty="0">
              <a:solidFill>
                <a:srgbClr val="080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791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DC704E-057D-4221-BC12-9EC4D4CCF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" y="999377"/>
            <a:ext cx="6269172" cy="5067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C5188A-89C5-48D9-B1F0-F1935B140249}"/>
              </a:ext>
            </a:extLst>
          </p:cNvPr>
          <p:cNvSpPr txBox="1"/>
          <p:nvPr/>
        </p:nvSpPr>
        <p:spPr>
          <a:xfrm>
            <a:off x="67112" y="97561"/>
            <a:ext cx="3086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사용자 스토리 추가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92625D-419B-4FD1-BD4B-20EDC61B5676}"/>
              </a:ext>
            </a:extLst>
          </p:cNvPr>
          <p:cNvSpPr txBox="1"/>
          <p:nvPr/>
        </p:nvSpPr>
        <p:spPr>
          <a:xfrm>
            <a:off x="-11566" y="640802"/>
            <a:ext cx="593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추가한 스토리를 시작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완료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등을 할 수 있음</a:t>
            </a:r>
          </a:p>
        </p:txBody>
      </p:sp>
    </p:spTree>
    <p:extLst>
      <p:ext uri="{BB962C8B-B14F-4D97-AF65-F5344CB8AC3E}">
        <p14:creationId xmlns:p14="http://schemas.microsoft.com/office/powerpoint/2010/main" val="3019709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43A49-0A71-452B-AD1F-8BE701CC4451}"/>
              </a:ext>
            </a:extLst>
          </p:cNvPr>
          <p:cNvSpPr txBox="1"/>
          <p:nvPr/>
        </p:nvSpPr>
        <p:spPr>
          <a:xfrm>
            <a:off x="67112" y="97561"/>
            <a:ext cx="3776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en-US" altLang="ko-KR" sz="2400" b="1" dirty="0" err="1"/>
              <a:t>MendixStudio</a:t>
            </a:r>
            <a:r>
              <a:rPr lang="en-US" altLang="ko-KR" sz="2400" b="1" dirty="0"/>
              <a:t> Pro </a:t>
            </a:r>
            <a:r>
              <a:rPr lang="ko-KR" altLang="en-US" sz="2400" b="1" dirty="0"/>
              <a:t>사용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CAA89-1F2E-4137-929A-7967585EF8EC}"/>
              </a:ext>
            </a:extLst>
          </p:cNvPr>
          <p:cNvSpPr txBox="1"/>
          <p:nvPr/>
        </p:nvSpPr>
        <p:spPr>
          <a:xfrm>
            <a:off x="-11566" y="640802"/>
            <a:ext cx="593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DevPortal</a:t>
            </a:r>
            <a:r>
              <a:rPr lang="ko-KR" altLang="en-US" sz="1200" b="1" dirty="0">
                <a:solidFill>
                  <a:srgbClr val="0070C0"/>
                </a:solidFill>
              </a:rPr>
              <a:t>에서 </a:t>
            </a:r>
            <a:r>
              <a:rPr lang="en-US" altLang="ko-KR" sz="1200" b="1" dirty="0" err="1">
                <a:solidFill>
                  <a:srgbClr val="0070C0"/>
                </a:solidFill>
              </a:rPr>
              <a:t>MendixStudio</a:t>
            </a:r>
            <a:r>
              <a:rPr lang="en-US" altLang="ko-KR" sz="1200" b="1" dirty="0">
                <a:solidFill>
                  <a:srgbClr val="0070C0"/>
                </a:solidFill>
              </a:rPr>
              <a:t> Pro</a:t>
            </a:r>
            <a:r>
              <a:rPr lang="ko-KR" altLang="en-US" sz="1200" b="1" dirty="0">
                <a:solidFill>
                  <a:srgbClr val="0070C0"/>
                </a:solidFill>
              </a:rPr>
              <a:t>를 사용하여 편집할 앱 선택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3E9106-C2C5-4CEE-93B5-AB20F0319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66" y="999377"/>
            <a:ext cx="10368793" cy="460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13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9E9E79D-B3AC-495F-B5AB-965994568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66" y="999377"/>
            <a:ext cx="12192000" cy="3749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C12783-FB95-4A0D-818C-9C8247045C2A}"/>
              </a:ext>
            </a:extLst>
          </p:cNvPr>
          <p:cNvSpPr txBox="1"/>
          <p:nvPr/>
        </p:nvSpPr>
        <p:spPr>
          <a:xfrm>
            <a:off x="67112" y="97561"/>
            <a:ext cx="3776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en-US" altLang="ko-KR" sz="2400" b="1" dirty="0" err="1"/>
              <a:t>MendixStudio</a:t>
            </a:r>
            <a:r>
              <a:rPr lang="en-US" altLang="ko-KR" sz="2400" b="1" dirty="0"/>
              <a:t> Pro </a:t>
            </a:r>
            <a:r>
              <a:rPr lang="ko-KR" altLang="en-US" sz="2400" b="1" dirty="0"/>
              <a:t>사용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CEA024-A9C0-489B-AEB6-3253248ACBDA}"/>
              </a:ext>
            </a:extLst>
          </p:cNvPr>
          <p:cNvSpPr txBox="1"/>
          <p:nvPr/>
        </p:nvSpPr>
        <p:spPr>
          <a:xfrm>
            <a:off x="-11567" y="640802"/>
            <a:ext cx="7486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해당 앱 관리 화면에서 </a:t>
            </a:r>
            <a:r>
              <a:rPr lang="en-US" altLang="ko-KR" sz="1200" b="1" dirty="0">
                <a:solidFill>
                  <a:srgbClr val="0070C0"/>
                </a:solidFill>
              </a:rPr>
              <a:t>Edit in Studio Pro</a:t>
            </a:r>
            <a:r>
              <a:rPr lang="ko-KR" altLang="en-US" sz="1200" b="1" dirty="0">
                <a:solidFill>
                  <a:srgbClr val="0070C0"/>
                </a:solidFill>
              </a:rPr>
              <a:t>를 클릭</a:t>
            </a:r>
            <a:r>
              <a:rPr lang="en-US" altLang="ko-KR" sz="1200" b="1" dirty="0">
                <a:solidFill>
                  <a:srgbClr val="0070C0"/>
                </a:solidFill>
              </a:rPr>
              <a:t> (</a:t>
            </a:r>
            <a:r>
              <a:rPr lang="en-US" altLang="ko-KR" sz="1200" b="1" dirty="0" err="1">
                <a:solidFill>
                  <a:srgbClr val="0070C0"/>
                </a:solidFill>
              </a:rPr>
              <a:t>MendixStudio</a:t>
            </a:r>
            <a:r>
              <a:rPr lang="en-US" altLang="ko-KR" sz="1200" b="1" dirty="0">
                <a:solidFill>
                  <a:srgbClr val="0070C0"/>
                </a:solidFill>
              </a:rPr>
              <a:t> Pro</a:t>
            </a:r>
            <a:r>
              <a:rPr lang="ko-KR" altLang="en-US" sz="1200" b="1" dirty="0">
                <a:solidFill>
                  <a:srgbClr val="0070C0"/>
                </a:solidFill>
              </a:rPr>
              <a:t>가 설치되어 있어야 함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891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FD310C-0F67-4173-B452-2475055F18ED}"/>
              </a:ext>
            </a:extLst>
          </p:cNvPr>
          <p:cNvSpPr txBox="1"/>
          <p:nvPr/>
        </p:nvSpPr>
        <p:spPr>
          <a:xfrm>
            <a:off x="67112" y="97561"/>
            <a:ext cx="3776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en-US" altLang="ko-KR" sz="2400" b="1" dirty="0" err="1"/>
              <a:t>MendixStudio</a:t>
            </a:r>
            <a:r>
              <a:rPr lang="en-US" altLang="ko-KR" sz="2400" b="1" dirty="0"/>
              <a:t> Pro </a:t>
            </a:r>
            <a:r>
              <a:rPr lang="ko-KR" altLang="en-US" sz="2400" b="1" dirty="0"/>
              <a:t>사용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F86CE7-E2DC-4E48-B504-C3FCFB082701}"/>
              </a:ext>
            </a:extLst>
          </p:cNvPr>
          <p:cNvSpPr txBox="1"/>
          <p:nvPr/>
        </p:nvSpPr>
        <p:spPr>
          <a:xfrm>
            <a:off x="0" y="640802"/>
            <a:ext cx="7486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설치된 </a:t>
            </a:r>
            <a:r>
              <a:rPr lang="en-US" altLang="ko-KR" sz="1200" b="1" dirty="0" err="1">
                <a:solidFill>
                  <a:srgbClr val="0070C0"/>
                </a:solidFill>
              </a:rPr>
              <a:t>MendixStudio</a:t>
            </a:r>
            <a:r>
              <a:rPr lang="en-US" altLang="ko-KR" sz="1200" b="1" dirty="0">
                <a:solidFill>
                  <a:srgbClr val="0070C0"/>
                </a:solidFill>
              </a:rPr>
              <a:t> Pro</a:t>
            </a:r>
            <a:r>
              <a:rPr lang="ko-KR" altLang="en-US" sz="1200" b="1" dirty="0">
                <a:solidFill>
                  <a:srgbClr val="0070C0"/>
                </a:solidFill>
              </a:rPr>
              <a:t>에 선택한 앱 프로젝트가 실행됨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47A927-0126-4756-9FA7-07169E068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801"/>
            <a:ext cx="11227266" cy="587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688301-6E88-43EE-9215-29533EFF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801"/>
            <a:ext cx="7474590" cy="53971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733A8A-5324-46C2-8035-C6D011416A41}"/>
              </a:ext>
            </a:extLst>
          </p:cNvPr>
          <p:cNvSpPr txBox="1"/>
          <p:nvPr/>
        </p:nvSpPr>
        <p:spPr>
          <a:xfrm>
            <a:off x="67112" y="97561"/>
            <a:ext cx="3776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en-US" altLang="ko-KR" sz="2400" b="1" dirty="0" err="1"/>
              <a:t>MendixStudio</a:t>
            </a:r>
            <a:r>
              <a:rPr lang="en-US" altLang="ko-KR" sz="2400" b="1" dirty="0"/>
              <a:t> Pro </a:t>
            </a:r>
            <a:r>
              <a:rPr lang="ko-KR" altLang="en-US" sz="2400" b="1" dirty="0"/>
              <a:t>사용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74EFA-55EC-47F8-941D-C6E89F5EBE22}"/>
              </a:ext>
            </a:extLst>
          </p:cNvPr>
          <p:cNvSpPr txBox="1"/>
          <p:nvPr/>
        </p:nvSpPr>
        <p:spPr>
          <a:xfrm>
            <a:off x="-11567" y="640802"/>
            <a:ext cx="7486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MedixStudio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</a:rPr>
              <a:t>Pro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출처</a:t>
            </a:r>
            <a:r>
              <a:rPr lang="en-US" altLang="ko-KR" sz="1200" b="1" dirty="0">
                <a:solidFill>
                  <a:srgbClr val="0070C0"/>
                </a:solidFill>
              </a:rPr>
              <a:t>: </a:t>
            </a:r>
            <a:r>
              <a:rPr lang="en-US" altLang="ko-KR" sz="1200" dirty="0" err="1">
                <a:hlinkClick r:id="rId3"/>
              </a:rPr>
              <a:t>Mendix</a:t>
            </a:r>
            <a:r>
              <a:rPr lang="en-US" altLang="ko-KR" sz="1200" dirty="0">
                <a:hlinkClick r:id="rId3"/>
              </a:rPr>
              <a:t> Academy – Lecture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2BA052-AA7E-47E4-8F9B-0709E19F03D0}"/>
              </a:ext>
            </a:extLst>
          </p:cNvPr>
          <p:cNvSpPr txBox="1"/>
          <p:nvPr/>
        </p:nvSpPr>
        <p:spPr>
          <a:xfrm>
            <a:off x="7447088" y="1101929"/>
            <a:ext cx="48782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200" b="1" dirty="0"/>
              <a:t>제어 모음</a:t>
            </a:r>
            <a:r>
              <a:rPr lang="en-US" altLang="ko-KR" sz="1200" b="1" dirty="0"/>
              <a:t> : </a:t>
            </a:r>
          </a:p>
          <a:p>
            <a:r>
              <a:rPr lang="en-US" altLang="ko-KR" sz="1200" b="1" dirty="0"/>
              <a:t> </a:t>
            </a:r>
            <a:r>
              <a:rPr lang="ko-KR" altLang="en-US" sz="1200" b="1" dirty="0"/>
              <a:t>표준 파일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편집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보기 및 도움말 옵션 등이 있어</a:t>
            </a:r>
            <a:endParaRPr lang="en-US" altLang="ko-KR" sz="1200" b="1" dirty="0"/>
          </a:p>
          <a:p>
            <a:r>
              <a:rPr lang="ko-KR" altLang="en-US" sz="1200" b="1" dirty="0"/>
              <a:t> 프로젝트 버전 조정을 보다 자세하게 관리할 수 있고 </a:t>
            </a:r>
            <a:r>
              <a:rPr lang="en-US" altLang="ko-KR" sz="1200" b="1" dirty="0"/>
              <a:t>Medix</a:t>
            </a:r>
            <a:r>
              <a:rPr lang="ko-KR" altLang="en-US" sz="1200" b="1" dirty="0"/>
              <a:t>의 특정</a:t>
            </a:r>
            <a:endParaRPr lang="en-US" altLang="ko-KR" sz="1200" b="1" dirty="0"/>
          </a:p>
          <a:p>
            <a:r>
              <a:rPr lang="ko-KR" altLang="en-US" sz="1200" b="1" dirty="0"/>
              <a:t> 기능을 찾을 수 있는 프로젝트 탐색기도 존재함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EA3B04-04B1-4C56-A787-826BBD3DCBF2}"/>
              </a:ext>
            </a:extLst>
          </p:cNvPr>
          <p:cNvSpPr txBox="1"/>
          <p:nvPr/>
        </p:nvSpPr>
        <p:spPr>
          <a:xfrm>
            <a:off x="7447087" y="2014502"/>
            <a:ext cx="42354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2) </a:t>
            </a:r>
            <a:r>
              <a:rPr lang="ko-KR" altLang="en-US" sz="1200" b="1" dirty="0"/>
              <a:t>프로젝트 탐색기</a:t>
            </a:r>
            <a:r>
              <a:rPr lang="en-US" altLang="ko-KR" sz="1200" b="1" dirty="0"/>
              <a:t>: </a:t>
            </a:r>
          </a:p>
          <a:p>
            <a:pPr algn="l"/>
            <a:r>
              <a:rPr lang="en-US" altLang="ko-KR" sz="1200" b="1" i="0" dirty="0">
                <a:effectLst/>
                <a:latin typeface="noto-sans"/>
              </a:rPr>
              <a:t> </a:t>
            </a:r>
            <a:r>
              <a:rPr lang="ko-KR" altLang="en-US" sz="1200" b="1" i="0" dirty="0">
                <a:effectLst/>
                <a:latin typeface="noto-sans"/>
              </a:rPr>
              <a:t>모듈에서 구성된 모든 프로젝트의 요소를 찾을 수 있음</a:t>
            </a:r>
            <a:endParaRPr lang="en-US" altLang="ko-KR" sz="1200" b="1" i="0" dirty="0">
              <a:effectLst/>
              <a:latin typeface="noto-sans"/>
            </a:endParaRPr>
          </a:p>
          <a:p>
            <a:pPr algn="l"/>
            <a:r>
              <a:rPr lang="ko-KR" altLang="en-US" sz="1200" b="1" i="0" dirty="0">
                <a:effectLst/>
                <a:latin typeface="noto-sans"/>
              </a:rPr>
              <a:t> 목록의 맨 위에 탐색</a:t>
            </a:r>
            <a:r>
              <a:rPr lang="en-US" altLang="ko-KR" sz="1200" b="1" i="0" dirty="0">
                <a:effectLst/>
                <a:latin typeface="noto-sans"/>
              </a:rPr>
              <a:t>, </a:t>
            </a:r>
            <a:r>
              <a:rPr lang="ko-KR" altLang="en-US" sz="1200" b="1" i="0" dirty="0">
                <a:effectLst/>
                <a:latin typeface="noto-sans"/>
              </a:rPr>
              <a:t>보안 및 </a:t>
            </a:r>
            <a:r>
              <a:rPr lang="ko-KR" altLang="en-US" sz="1200" b="1" i="0" dirty="0" err="1">
                <a:effectLst/>
                <a:latin typeface="noto-sans"/>
              </a:rPr>
              <a:t>마켓플레이스에서</a:t>
            </a:r>
            <a:r>
              <a:rPr lang="ko-KR" altLang="en-US" sz="1200" b="1" i="0" dirty="0">
                <a:effectLst/>
                <a:latin typeface="noto-sans"/>
              </a:rPr>
              <a:t> 다운로드한 </a:t>
            </a:r>
            <a:endParaRPr lang="en-US" altLang="ko-KR" sz="1200" b="1" i="0" dirty="0">
              <a:effectLst/>
              <a:latin typeface="noto-sans"/>
            </a:endParaRPr>
          </a:p>
          <a:p>
            <a:pPr algn="l"/>
            <a:r>
              <a:rPr lang="en-US" altLang="ko-KR" sz="1200" b="1" dirty="0">
                <a:latin typeface="noto-sans"/>
              </a:rPr>
              <a:t> </a:t>
            </a:r>
            <a:r>
              <a:rPr lang="ko-KR" altLang="en-US" sz="1200" b="1" i="0" dirty="0">
                <a:effectLst/>
                <a:latin typeface="noto-sans"/>
              </a:rPr>
              <a:t>모든 모듈과 같은 프로젝트의 속성을 찾고 설정할 수 있는 </a:t>
            </a:r>
            <a:endParaRPr lang="en-US" altLang="ko-KR" sz="1200" b="1" i="0" dirty="0">
              <a:effectLst/>
              <a:latin typeface="noto-sans"/>
            </a:endParaRPr>
          </a:p>
          <a:p>
            <a:pPr algn="l"/>
            <a:r>
              <a:rPr lang="en-US" altLang="ko-KR" sz="1200" b="1" dirty="0">
                <a:latin typeface="noto-sans"/>
              </a:rPr>
              <a:t> </a:t>
            </a:r>
            <a:r>
              <a:rPr lang="ko-KR" altLang="en-US" sz="1200" b="1" i="0" dirty="0">
                <a:effectLst/>
                <a:latin typeface="noto-sans"/>
              </a:rPr>
              <a:t>기본 </a:t>
            </a:r>
            <a:r>
              <a:rPr lang="en-US" altLang="ko-KR" sz="1200" b="1" i="0" dirty="0">
                <a:effectLst/>
                <a:latin typeface="noto-sans"/>
              </a:rPr>
              <a:t>'</a:t>
            </a:r>
            <a:r>
              <a:rPr lang="ko-KR" altLang="en-US" sz="1200" b="1" i="0" dirty="0">
                <a:effectLst/>
                <a:latin typeface="noto-sans"/>
              </a:rPr>
              <a:t>프로젝트</a:t>
            </a:r>
            <a:r>
              <a:rPr lang="en-US" altLang="ko-KR" sz="1200" b="1" i="0" dirty="0">
                <a:effectLst/>
                <a:latin typeface="noto-sans"/>
              </a:rPr>
              <a:t>' </a:t>
            </a:r>
            <a:r>
              <a:rPr lang="ko-KR" altLang="en-US" sz="1200" b="1" i="0" dirty="0">
                <a:effectLst/>
                <a:latin typeface="noto-sans"/>
              </a:rPr>
              <a:t>모듈이 있음</a:t>
            </a:r>
            <a:r>
              <a:rPr lang="en-US" altLang="ko-KR" sz="1200" b="1" i="0" dirty="0">
                <a:effectLst/>
                <a:latin typeface="noto-sans"/>
              </a:rPr>
              <a:t>. </a:t>
            </a:r>
          </a:p>
          <a:p>
            <a:pPr algn="l"/>
            <a:r>
              <a:rPr lang="en-US" altLang="ko-KR" sz="1200" b="1" dirty="0">
                <a:latin typeface="noto-sans"/>
              </a:rPr>
              <a:t> </a:t>
            </a:r>
            <a:r>
              <a:rPr lang="ko-KR" altLang="en-US" sz="1200" b="1" i="0" dirty="0">
                <a:effectLst/>
                <a:latin typeface="noto-sans"/>
              </a:rPr>
              <a:t>아래에서 두 번째 기본 모듈인 </a:t>
            </a:r>
            <a:r>
              <a:rPr lang="en-US" altLang="ko-KR" sz="1200" b="1" i="0" dirty="0">
                <a:effectLst/>
                <a:latin typeface="noto-sans"/>
              </a:rPr>
              <a:t>'System'</a:t>
            </a:r>
            <a:r>
              <a:rPr lang="ko-KR" altLang="en-US" sz="1200" b="1" i="0" dirty="0">
                <a:effectLst/>
                <a:latin typeface="noto-sans"/>
              </a:rPr>
              <a:t>을 찾을 수 있으며</a:t>
            </a:r>
            <a:r>
              <a:rPr lang="en-US" altLang="ko-KR" sz="1200" b="1" i="0" dirty="0">
                <a:effectLst/>
                <a:latin typeface="noto-sans"/>
              </a:rPr>
              <a:t>, </a:t>
            </a:r>
          </a:p>
          <a:p>
            <a:pPr algn="l"/>
            <a:r>
              <a:rPr lang="en-US" altLang="ko-KR" sz="1200" b="1" dirty="0">
                <a:latin typeface="noto-sans"/>
              </a:rPr>
              <a:t> </a:t>
            </a:r>
            <a:r>
              <a:rPr lang="ko-KR" altLang="en-US" sz="1200" b="1" i="0" dirty="0">
                <a:effectLst/>
                <a:latin typeface="noto-sans"/>
              </a:rPr>
              <a:t>모든 </a:t>
            </a:r>
            <a:r>
              <a:rPr lang="en-US" altLang="ko-KR" sz="1200" b="1" i="0" dirty="0" err="1">
                <a:effectLst/>
                <a:latin typeface="noto-sans"/>
              </a:rPr>
              <a:t>Mendix</a:t>
            </a:r>
            <a:r>
              <a:rPr lang="en-US" altLang="ko-KR" sz="1200" b="1" i="0" dirty="0">
                <a:effectLst/>
                <a:latin typeface="noto-sans"/>
              </a:rPr>
              <a:t> </a:t>
            </a:r>
            <a:r>
              <a:rPr lang="ko-KR" altLang="en-US" sz="1200" b="1" i="0" dirty="0">
                <a:effectLst/>
                <a:latin typeface="noto-sans"/>
              </a:rPr>
              <a:t>앱에서 필요한 기본 기능을 구성할 수 있음</a:t>
            </a:r>
            <a:endParaRPr lang="en-US" altLang="ko-KR" sz="1200" b="1" i="0" dirty="0">
              <a:effectLst/>
              <a:latin typeface="noto-sans"/>
            </a:endParaRPr>
          </a:p>
          <a:p>
            <a:pPr algn="l"/>
            <a:r>
              <a:rPr lang="en-US" altLang="ko-KR" sz="1200" b="1" dirty="0">
                <a:latin typeface="noto-sans"/>
              </a:rPr>
              <a:t> </a:t>
            </a:r>
            <a:r>
              <a:rPr lang="ko-KR" altLang="en-US" sz="1200" b="1" i="0" dirty="0">
                <a:effectLst/>
                <a:latin typeface="noto-sans"/>
              </a:rPr>
              <a:t>이 아래의 모든 모듈은 직접 만드는 모</a:t>
            </a:r>
            <a:r>
              <a:rPr lang="ko-KR" altLang="en-US" sz="1200" b="1" dirty="0">
                <a:latin typeface="noto-sans"/>
              </a:rPr>
              <a:t>듈임</a:t>
            </a:r>
            <a:endParaRPr lang="en-US" altLang="ko-KR" sz="1200" b="1" i="0" dirty="0">
              <a:effectLst/>
              <a:latin typeface="noto-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68244A-3003-4303-8D01-D701FAD13DF1}"/>
              </a:ext>
            </a:extLst>
          </p:cNvPr>
          <p:cNvSpPr txBox="1"/>
          <p:nvPr/>
        </p:nvSpPr>
        <p:spPr>
          <a:xfrm>
            <a:off x="7447087" y="3665738"/>
            <a:ext cx="4265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3) </a:t>
            </a:r>
            <a:r>
              <a:rPr lang="ko-KR" altLang="en-US" sz="1200" b="1" dirty="0"/>
              <a:t>속성 및 도구 상자 탭</a:t>
            </a:r>
            <a:r>
              <a:rPr lang="en-US" altLang="ko-KR" sz="1200" b="1" dirty="0"/>
              <a:t>:</a:t>
            </a:r>
          </a:p>
          <a:p>
            <a:r>
              <a:rPr lang="en-US" altLang="ko-KR" sz="1200" b="1" i="0" dirty="0">
                <a:effectLst/>
                <a:latin typeface="noto-sans"/>
              </a:rPr>
              <a:t> </a:t>
            </a:r>
            <a:r>
              <a:rPr lang="ko-KR" altLang="en-US" sz="1200" b="1" i="0" dirty="0">
                <a:effectLst/>
                <a:latin typeface="noto-sans"/>
              </a:rPr>
              <a:t>상황에 맞는 속성 및 도구상자 탭과 같은 요소를 찾을 수 있음</a:t>
            </a:r>
            <a:endParaRPr lang="en-US" altLang="ko-KR" sz="1200" b="1" i="0" dirty="0">
              <a:effectLst/>
              <a:latin typeface="noto-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3226CA-3508-4F2F-AD06-AFE2D7139A0D}"/>
              </a:ext>
            </a:extLst>
          </p:cNvPr>
          <p:cNvSpPr txBox="1"/>
          <p:nvPr/>
        </p:nvSpPr>
        <p:spPr>
          <a:xfrm>
            <a:off x="7454630" y="4265902"/>
            <a:ext cx="4341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4) </a:t>
            </a:r>
            <a:r>
              <a:rPr lang="ko-KR" altLang="en-US" sz="1200" b="1" dirty="0"/>
              <a:t>사용자 스토리 및 디버깅 등</a:t>
            </a:r>
            <a:endParaRPr lang="en-US" altLang="ko-KR" sz="1200" b="1" dirty="0"/>
          </a:p>
          <a:p>
            <a:r>
              <a:rPr lang="en-US" altLang="ko-KR" sz="1200" b="1" i="0" dirty="0">
                <a:effectLst/>
                <a:latin typeface="noto-sans"/>
              </a:rPr>
              <a:t> </a:t>
            </a:r>
            <a:r>
              <a:rPr lang="ko-KR" altLang="en-US" sz="1200" b="1" i="0" dirty="0">
                <a:effectLst/>
                <a:latin typeface="noto-sans"/>
              </a:rPr>
              <a:t>버전 관리</a:t>
            </a:r>
            <a:r>
              <a:rPr lang="en-US" altLang="ko-KR" sz="1200" b="1" i="0" dirty="0">
                <a:effectLst/>
                <a:latin typeface="noto-sans"/>
              </a:rPr>
              <a:t>, </a:t>
            </a:r>
            <a:r>
              <a:rPr lang="ko-KR" altLang="en-US" sz="1200" b="1" i="0" dirty="0">
                <a:effectLst/>
                <a:latin typeface="noto-sans"/>
              </a:rPr>
              <a:t>사용자 스토리 관리 및 디버깅 등에 관한 탭 이 있음</a:t>
            </a:r>
            <a:endParaRPr lang="en-US" altLang="ko-KR" sz="1200" b="1" i="0" dirty="0">
              <a:effectLst/>
              <a:latin typeface="noto-sans"/>
            </a:endParaRPr>
          </a:p>
        </p:txBody>
      </p:sp>
    </p:spTree>
    <p:extLst>
      <p:ext uri="{BB962C8B-B14F-4D97-AF65-F5344CB8AC3E}">
        <p14:creationId xmlns:p14="http://schemas.microsoft.com/office/powerpoint/2010/main" val="3766889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12AE0D-1EEC-4BD4-ADEC-80982811CFE1}"/>
              </a:ext>
            </a:extLst>
          </p:cNvPr>
          <p:cNvSpPr txBox="1"/>
          <p:nvPr/>
        </p:nvSpPr>
        <p:spPr>
          <a:xfrm>
            <a:off x="67112" y="97561"/>
            <a:ext cx="3086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프로젝트 보안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747D68-EA26-4D1D-8C04-4F9010A1F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2" y="917799"/>
            <a:ext cx="2989724" cy="28802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8A6272-B7D6-4CF0-89CB-6E247A7F6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566" y="640802"/>
            <a:ext cx="6560191" cy="4612634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031643EE-374E-4FE7-A771-F9DBD10F0021}"/>
              </a:ext>
            </a:extLst>
          </p:cNvPr>
          <p:cNvSpPr/>
          <p:nvPr/>
        </p:nvSpPr>
        <p:spPr>
          <a:xfrm rot="16200000">
            <a:off x="2960266" y="2178267"/>
            <a:ext cx="385894" cy="7452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09A74-379A-4D58-9D72-FFE5603186B8}"/>
              </a:ext>
            </a:extLst>
          </p:cNvPr>
          <p:cNvSpPr txBox="1"/>
          <p:nvPr/>
        </p:nvSpPr>
        <p:spPr>
          <a:xfrm>
            <a:off x="3993399" y="5253436"/>
            <a:ext cx="6679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2. Security level -&gt;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</a:rPr>
              <a:t>Production</a:t>
            </a:r>
            <a:r>
              <a:rPr lang="ko-KR" altLang="en-US" sz="1200" b="1" dirty="0">
                <a:solidFill>
                  <a:srgbClr val="0070C0"/>
                </a:solidFill>
              </a:rPr>
              <a:t> 체크</a:t>
            </a:r>
            <a:br>
              <a:rPr lang="en-US" altLang="ko-KR" sz="1200" b="1" dirty="0">
                <a:solidFill>
                  <a:srgbClr val="0070C0"/>
                </a:solidFill>
              </a:rPr>
            </a:br>
            <a:r>
              <a:rPr lang="en-US" altLang="ko-KR" sz="1200" b="1" dirty="0">
                <a:solidFill>
                  <a:srgbClr val="0070C0"/>
                </a:solidFill>
              </a:rPr>
              <a:t>3. User role </a:t>
            </a:r>
            <a:r>
              <a:rPr lang="ko-KR" altLang="en-US" sz="1200" b="1" dirty="0">
                <a:solidFill>
                  <a:srgbClr val="0070C0"/>
                </a:solidFill>
              </a:rPr>
              <a:t>탭 </a:t>
            </a:r>
            <a:r>
              <a:rPr lang="en-US" altLang="ko-KR" sz="1200" b="1" dirty="0">
                <a:solidFill>
                  <a:srgbClr val="0070C0"/>
                </a:solidFill>
              </a:rPr>
              <a:t>-&gt;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</a:rPr>
              <a:t>User</a:t>
            </a:r>
            <a:r>
              <a:rPr lang="ko-KR" altLang="en-US" sz="1200" b="1" dirty="0">
                <a:solidFill>
                  <a:srgbClr val="0070C0"/>
                </a:solidFill>
              </a:rPr>
              <a:t>를 </a:t>
            </a:r>
            <a:r>
              <a:rPr lang="en-US" altLang="ko-KR" sz="1200" b="1" dirty="0">
                <a:solidFill>
                  <a:srgbClr val="0070C0"/>
                </a:solidFill>
              </a:rPr>
              <a:t>Employee</a:t>
            </a:r>
            <a:r>
              <a:rPr lang="ko-KR" altLang="en-US" sz="1200" b="1" dirty="0">
                <a:solidFill>
                  <a:srgbClr val="0070C0"/>
                </a:solidFill>
              </a:rPr>
              <a:t>로 이름변경</a:t>
            </a:r>
            <a:br>
              <a:rPr lang="en-US" altLang="ko-KR" sz="1200" b="1" dirty="0">
                <a:solidFill>
                  <a:srgbClr val="0070C0"/>
                </a:solidFill>
              </a:rPr>
            </a:br>
            <a:r>
              <a:rPr lang="en-US" altLang="ko-KR" sz="1200" b="1" dirty="0">
                <a:solidFill>
                  <a:srgbClr val="0070C0"/>
                </a:solidFill>
              </a:rPr>
              <a:t>4. New </a:t>
            </a:r>
            <a:r>
              <a:rPr lang="ko-KR" altLang="en-US" sz="1200" b="1" dirty="0">
                <a:solidFill>
                  <a:srgbClr val="0070C0"/>
                </a:solidFill>
              </a:rPr>
              <a:t>버튼 </a:t>
            </a:r>
            <a:r>
              <a:rPr lang="en-US" altLang="ko-KR" sz="1200" b="1" dirty="0">
                <a:solidFill>
                  <a:srgbClr val="0070C0"/>
                </a:solidFill>
              </a:rPr>
              <a:t>-&gt; Manager </a:t>
            </a:r>
            <a:r>
              <a:rPr lang="ko-KR" altLang="en-US" sz="1200" b="1" dirty="0">
                <a:solidFill>
                  <a:srgbClr val="0070C0"/>
                </a:solidFill>
              </a:rPr>
              <a:t>새로 생성</a:t>
            </a:r>
            <a:r>
              <a:rPr lang="en-US" altLang="ko-KR" sz="1200" b="1" dirty="0">
                <a:solidFill>
                  <a:srgbClr val="0070C0"/>
                </a:solidFill>
              </a:rPr>
              <a:t>, Module roles -&gt; Edit, </a:t>
            </a:r>
            <a:r>
              <a:rPr lang="en-US" altLang="ko-KR" sz="1200" b="1" dirty="0" err="1">
                <a:solidFill>
                  <a:srgbClr val="0070C0"/>
                </a:solidFill>
              </a:rPr>
              <a:t>Administration.User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권한 부여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7BC22-4B23-4224-853A-2BBAE08C65C0}"/>
              </a:ext>
            </a:extLst>
          </p:cNvPr>
          <p:cNvSpPr txBox="1"/>
          <p:nvPr/>
        </p:nvSpPr>
        <p:spPr>
          <a:xfrm>
            <a:off x="-11567" y="640802"/>
            <a:ext cx="4248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App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</a:rPr>
              <a:t>Explorer</a:t>
            </a:r>
            <a:r>
              <a:rPr lang="ko-KR" altLang="en-US" sz="1200" b="1" dirty="0">
                <a:solidFill>
                  <a:srgbClr val="0070C0"/>
                </a:solidFill>
              </a:rPr>
              <a:t>에서 프로젝트 </a:t>
            </a:r>
            <a:r>
              <a:rPr lang="en-US" altLang="ko-KR" sz="1200" b="1" dirty="0">
                <a:solidFill>
                  <a:srgbClr val="0070C0"/>
                </a:solidFill>
              </a:rPr>
              <a:t>Security</a:t>
            </a:r>
            <a:r>
              <a:rPr lang="ko-KR" altLang="en-US" sz="1200" b="1" dirty="0">
                <a:solidFill>
                  <a:srgbClr val="0070C0"/>
                </a:solidFill>
              </a:rPr>
              <a:t>를 더블클릭</a:t>
            </a:r>
          </a:p>
        </p:txBody>
      </p:sp>
    </p:spTree>
    <p:extLst>
      <p:ext uri="{BB962C8B-B14F-4D97-AF65-F5344CB8AC3E}">
        <p14:creationId xmlns:p14="http://schemas.microsoft.com/office/powerpoint/2010/main" val="3836892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DDB6CD-3589-4C56-B797-718E936D6AC2}"/>
              </a:ext>
            </a:extLst>
          </p:cNvPr>
          <p:cNvSpPr txBox="1"/>
          <p:nvPr/>
        </p:nvSpPr>
        <p:spPr>
          <a:xfrm>
            <a:off x="67112" y="97561"/>
            <a:ext cx="1745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모듈 추가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359C7D-8C42-4495-87B5-6A8ACC145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2" y="914815"/>
            <a:ext cx="6690177" cy="2762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132ADE-845B-4476-A569-942D559A3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713" y="3676815"/>
            <a:ext cx="3900007" cy="2613660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D25F4396-DB5E-46A0-A1F6-913123EDCCAC}"/>
              </a:ext>
            </a:extLst>
          </p:cNvPr>
          <p:cNvSpPr/>
          <p:nvPr/>
        </p:nvSpPr>
        <p:spPr>
          <a:xfrm rot="18374092">
            <a:off x="5256176" y="3402617"/>
            <a:ext cx="385894" cy="7452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3C4668-C0EB-4875-AA4A-D97CF710D6F4}"/>
              </a:ext>
            </a:extLst>
          </p:cNvPr>
          <p:cNvSpPr txBox="1"/>
          <p:nvPr/>
        </p:nvSpPr>
        <p:spPr>
          <a:xfrm>
            <a:off x="7488135" y="5609453"/>
            <a:ext cx="2896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GeneralExtention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모듈이 추가됨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6599CB-DC66-4996-AC41-828093DB20C7}"/>
              </a:ext>
            </a:extLst>
          </p:cNvPr>
          <p:cNvSpPr txBox="1"/>
          <p:nvPr/>
        </p:nvSpPr>
        <p:spPr>
          <a:xfrm>
            <a:off x="-11567" y="640802"/>
            <a:ext cx="4248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프로젝트 우 클릭 </a:t>
            </a:r>
            <a:r>
              <a:rPr lang="en-US" altLang="ko-KR" sz="1200" b="1" dirty="0">
                <a:solidFill>
                  <a:srgbClr val="0070C0"/>
                </a:solidFill>
              </a:rPr>
              <a:t>-&gt; Add </a:t>
            </a:r>
            <a:r>
              <a:rPr lang="en-US" altLang="ko-KR" sz="1200" b="1" dirty="0" err="1">
                <a:solidFill>
                  <a:srgbClr val="0070C0"/>
                </a:solidFill>
              </a:rPr>
              <a:t>Moudle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클릭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37F441-9BA2-42EC-8895-3708290DABD6}"/>
              </a:ext>
            </a:extLst>
          </p:cNvPr>
          <p:cNvSpPr txBox="1"/>
          <p:nvPr/>
        </p:nvSpPr>
        <p:spPr>
          <a:xfrm>
            <a:off x="3739710" y="2451257"/>
            <a:ext cx="4248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2. </a:t>
            </a:r>
            <a:r>
              <a:rPr lang="ko-KR" altLang="en-US" sz="1200" b="1" dirty="0">
                <a:solidFill>
                  <a:srgbClr val="0070C0"/>
                </a:solidFill>
              </a:rPr>
              <a:t>모듈 이름 입력</a:t>
            </a:r>
          </a:p>
        </p:txBody>
      </p:sp>
    </p:spTree>
    <p:extLst>
      <p:ext uri="{BB962C8B-B14F-4D97-AF65-F5344CB8AC3E}">
        <p14:creationId xmlns:p14="http://schemas.microsoft.com/office/powerpoint/2010/main" val="1580275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46B4AF-AA3E-41BB-8E86-14AE2E302626}"/>
              </a:ext>
            </a:extLst>
          </p:cNvPr>
          <p:cNvSpPr txBox="1"/>
          <p:nvPr/>
        </p:nvSpPr>
        <p:spPr>
          <a:xfrm>
            <a:off x="67112" y="97561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모듈 보안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C58517-6065-41FF-9BB0-FA279E4C9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0" y="999377"/>
            <a:ext cx="6367244" cy="4324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9F1CB5-88FE-411B-A4BB-BBCB182F53D0}"/>
              </a:ext>
            </a:extLst>
          </p:cNvPr>
          <p:cNvSpPr txBox="1"/>
          <p:nvPr/>
        </p:nvSpPr>
        <p:spPr>
          <a:xfrm>
            <a:off x="-11567" y="640802"/>
            <a:ext cx="4248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모듈의 </a:t>
            </a:r>
            <a:r>
              <a:rPr lang="en-US" altLang="ko-KR" sz="1200" b="1" dirty="0">
                <a:solidFill>
                  <a:srgbClr val="0070C0"/>
                </a:solidFill>
              </a:rPr>
              <a:t>Security </a:t>
            </a:r>
            <a:r>
              <a:rPr lang="ko-KR" altLang="en-US" sz="1200" b="1" dirty="0">
                <a:solidFill>
                  <a:srgbClr val="0070C0"/>
                </a:solidFill>
              </a:rPr>
              <a:t>더블 클릭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06148-7ED7-48C1-8F7F-2927BC9CD4CA}"/>
              </a:ext>
            </a:extLst>
          </p:cNvPr>
          <p:cNvSpPr txBox="1"/>
          <p:nvPr/>
        </p:nvSpPr>
        <p:spPr>
          <a:xfrm>
            <a:off x="6535024" y="999377"/>
            <a:ext cx="4248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2. New </a:t>
            </a:r>
            <a:r>
              <a:rPr lang="ko-KR" altLang="en-US" sz="1200" b="1" dirty="0">
                <a:solidFill>
                  <a:srgbClr val="0070C0"/>
                </a:solidFill>
              </a:rPr>
              <a:t>버튼을 클릭하여 </a:t>
            </a:r>
            <a:r>
              <a:rPr lang="en-US" altLang="ko-KR" sz="1200" b="1" dirty="0">
                <a:solidFill>
                  <a:srgbClr val="0070C0"/>
                </a:solidFill>
              </a:rPr>
              <a:t>role</a:t>
            </a:r>
            <a:r>
              <a:rPr lang="ko-KR" altLang="en-US" sz="1200" b="1" dirty="0">
                <a:solidFill>
                  <a:srgbClr val="0070C0"/>
                </a:solidFill>
              </a:rPr>
              <a:t>을 생성</a:t>
            </a:r>
          </a:p>
        </p:txBody>
      </p:sp>
    </p:spTree>
    <p:extLst>
      <p:ext uri="{BB962C8B-B14F-4D97-AF65-F5344CB8AC3E}">
        <p14:creationId xmlns:p14="http://schemas.microsoft.com/office/powerpoint/2010/main" val="1870138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247046-A5A8-423F-818F-3C19AE9CD095}"/>
              </a:ext>
            </a:extLst>
          </p:cNvPr>
          <p:cNvSpPr txBox="1"/>
          <p:nvPr/>
        </p:nvSpPr>
        <p:spPr>
          <a:xfrm>
            <a:off x="67112" y="97561"/>
            <a:ext cx="350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모듈 도메인 모델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11F84-8DE2-408A-A61C-C22E04F905DE}"/>
              </a:ext>
            </a:extLst>
          </p:cNvPr>
          <p:cNvSpPr txBox="1"/>
          <p:nvPr/>
        </p:nvSpPr>
        <p:spPr>
          <a:xfrm>
            <a:off x="-11567" y="640802"/>
            <a:ext cx="4248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모듈의 </a:t>
            </a:r>
            <a:r>
              <a:rPr lang="en-US" altLang="ko-KR" sz="1200" b="1" dirty="0">
                <a:solidFill>
                  <a:srgbClr val="0070C0"/>
                </a:solidFill>
              </a:rPr>
              <a:t>Domain model </a:t>
            </a:r>
            <a:r>
              <a:rPr lang="ko-KR" altLang="en-US" sz="1200" b="1" dirty="0">
                <a:solidFill>
                  <a:srgbClr val="0070C0"/>
                </a:solidFill>
              </a:rPr>
              <a:t>더블 클릭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C19BB8-08BA-4B23-8DD9-BD72D40FC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377"/>
            <a:ext cx="5125673" cy="23350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41EBB2-C412-45DF-B760-2392229B0D9B}"/>
              </a:ext>
            </a:extLst>
          </p:cNvPr>
          <p:cNvSpPr txBox="1"/>
          <p:nvPr/>
        </p:nvSpPr>
        <p:spPr>
          <a:xfrm>
            <a:off x="2818322" y="1404200"/>
            <a:ext cx="4248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2. Entity </a:t>
            </a:r>
            <a:r>
              <a:rPr lang="ko-KR" altLang="en-US" sz="1200" b="1" dirty="0">
                <a:solidFill>
                  <a:srgbClr val="0070C0"/>
                </a:solidFill>
              </a:rPr>
              <a:t>버튼 클릭</a:t>
            </a:r>
            <a:r>
              <a:rPr lang="en-US" altLang="ko-KR" sz="1200" b="1" dirty="0">
                <a:solidFill>
                  <a:srgbClr val="0070C0"/>
                </a:solidFill>
              </a:rPr>
              <a:t>, </a:t>
            </a:r>
            <a:r>
              <a:rPr lang="ko-KR" altLang="en-US" sz="1200" b="1" dirty="0">
                <a:solidFill>
                  <a:srgbClr val="0070C0"/>
                </a:solidFill>
              </a:rPr>
              <a:t>드롭 다운</a:t>
            </a: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27A7AE61-343C-4F29-BDF4-93DC2093423F}"/>
              </a:ext>
            </a:extLst>
          </p:cNvPr>
          <p:cNvSpPr/>
          <p:nvPr/>
        </p:nvSpPr>
        <p:spPr>
          <a:xfrm rot="19309976">
            <a:off x="3368371" y="1720775"/>
            <a:ext cx="296901" cy="48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B2A1FEF-7E05-45EB-9C15-4786D887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420" y="2826659"/>
            <a:ext cx="6648580" cy="38807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FEB026-2689-400F-8548-C464EE14E6ED}"/>
              </a:ext>
            </a:extLst>
          </p:cNvPr>
          <p:cNvSpPr txBox="1"/>
          <p:nvPr/>
        </p:nvSpPr>
        <p:spPr>
          <a:xfrm>
            <a:off x="4619703" y="2285483"/>
            <a:ext cx="1646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3. Entity </a:t>
            </a:r>
            <a:r>
              <a:rPr lang="ko-KR" altLang="en-US" sz="1200" b="1" dirty="0">
                <a:solidFill>
                  <a:srgbClr val="0070C0"/>
                </a:solidFill>
              </a:rPr>
              <a:t>더블 클릭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DD66104-D9DE-4302-8AC4-72569FE4719B}"/>
              </a:ext>
            </a:extLst>
          </p:cNvPr>
          <p:cNvSpPr/>
          <p:nvPr/>
        </p:nvSpPr>
        <p:spPr>
          <a:xfrm rot="19309976">
            <a:off x="5111688" y="2672406"/>
            <a:ext cx="296901" cy="48796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B85F09-033E-45EB-A531-3100567A3CB8}"/>
              </a:ext>
            </a:extLst>
          </p:cNvPr>
          <p:cNvSpPr txBox="1"/>
          <p:nvPr/>
        </p:nvSpPr>
        <p:spPr>
          <a:xfrm>
            <a:off x="3575882" y="3577978"/>
            <a:ext cx="3938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4. Name: </a:t>
            </a:r>
            <a:r>
              <a:rPr lang="en-US" altLang="ko-KR" sz="1200" b="1" dirty="0" err="1">
                <a:solidFill>
                  <a:srgbClr val="0070C0"/>
                </a:solidFill>
              </a:rPr>
              <a:t>ProfilePicture</a:t>
            </a:r>
            <a:br>
              <a:rPr lang="en-US" altLang="ko-KR" sz="1200" b="1" dirty="0">
                <a:solidFill>
                  <a:srgbClr val="0070C0"/>
                </a:solidFill>
              </a:rPr>
            </a:br>
            <a:r>
              <a:rPr lang="en-US" altLang="ko-KR" sz="1200" b="1" dirty="0">
                <a:solidFill>
                  <a:srgbClr val="0070C0"/>
                </a:solidFill>
              </a:rPr>
              <a:t>5. Generation: Image</a:t>
            </a:r>
            <a:br>
              <a:rPr lang="en-US" altLang="ko-KR" sz="1200" b="1" dirty="0">
                <a:solidFill>
                  <a:srgbClr val="0070C0"/>
                </a:solidFill>
              </a:rPr>
            </a:br>
            <a:r>
              <a:rPr lang="en-US" altLang="ko-KR" sz="1200" b="1" dirty="0">
                <a:solidFill>
                  <a:srgbClr val="0070C0"/>
                </a:solidFill>
              </a:rPr>
              <a:t>6. Association: Account</a:t>
            </a:r>
            <a:br>
              <a:rPr lang="en-US" altLang="ko-KR" sz="1200" b="1" dirty="0">
                <a:solidFill>
                  <a:srgbClr val="0070C0"/>
                </a:solidFill>
              </a:rPr>
            </a:br>
            <a:br>
              <a:rPr lang="en-US" altLang="ko-KR" sz="1200" b="1" dirty="0">
                <a:solidFill>
                  <a:srgbClr val="0070C0"/>
                </a:solidFill>
              </a:rPr>
            </a:br>
            <a:r>
              <a:rPr lang="ko-KR" altLang="en-US" sz="1200" b="1" dirty="0">
                <a:solidFill>
                  <a:srgbClr val="0070C0"/>
                </a:solidFill>
              </a:rPr>
              <a:t>위의 </a:t>
            </a:r>
            <a:r>
              <a:rPr lang="ko-KR" altLang="en-US" sz="1200" b="1" dirty="0" err="1">
                <a:solidFill>
                  <a:srgbClr val="0070C0"/>
                </a:solidFill>
              </a:rPr>
              <a:t>설정으로생성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161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7A1B7A-A69E-4743-9598-873855DC29AA}"/>
              </a:ext>
            </a:extLst>
          </p:cNvPr>
          <p:cNvSpPr txBox="1"/>
          <p:nvPr/>
        </p:nvSpPr>
        <p:spPr>
          <a:xfrm>
            <a:off x="67112" y="97561"/>
            <a:ext cx="528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모듈 도메인 모델 </a:t>
            </a:r>
            <a:r>
              <a:rPr lang="en-US" altLang="ko-KR" sz="2400" b="1" dirty="0"/>
              <a:t>Association </a:t>
            </a:r>
            <a:r>
              <a:rPr lang="ko-KR" altLang="en-US" sz="2400" b="1" dirty="0"/>
              <a:t>변경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5FFB82-92E6-4B0E-999D-F7289E8AB9A6}"/>
              </a:ext>
            </a:extLst>
          </p:cNvPr>
          <p:cNvSpPr txBox="1"/>
          <p:nvPr/>
        </p:nvSpPr>
        <p:spPr>
          <a:xfrm>
            <a:off x="-11567" y="640802"/>
            <a:ext cx="4248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Domain Model</a:t>
            </a:r>
            <a:r>
              <a:rPr lang="ko-KR" altLang="en-US" sz="1200" b="1" dirty="0">
                <a:solidFill>
                  <a:srgbClr val="0070C0"/>
                </a:solidFill>
              </a:rPr>
              <a:t>의 </a:t>
            </a:r>
            <a:r>
              <a:rPr lang="en-US" altLang="ko-KR" sz="1200" b="1" dirty="0">
                <a:solidFill>
                  <a:srgbClr val="0070C0"/>
                </a:solidFill>
              </a:rPr>
              <a:t>Entity </a:t>
            </a:r>
            <a:r>
              <a:rPr lang="ko-KR" altLang="en-US" sz="1200" b="1" dirty="0">
                <a:solidFill>
                  <a:srgbClr val="0070C0"/>
                </a:solidFill>
              </a:rPr>
              <a:t>더블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3689FB-C329-4F93-82AA-C03A877D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61" y="917801"/>
            <a:ext cx="3867150" cy="1476375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B507C118-FD9B-4E6C-90CD-72857626BC49}"/>
              </a:ext>
            </a:extLst>
          </p:cNvPr>
          <p:cNvSpPr/>
          <p:nvPr/>
        </p:nvSpPr>
        <p:spPr>
          <a:xfrm rot="19189886">
            <a:off x="3992775" y="1769391"/>
            <a:ext cx="296901" cy="5771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BB79F-C963-45AF-81C4-E806047108AF}"/>
              </a:ext>
            </a:extLst>
          </p:cNvPr>
          <p:cNvSpPr txBox="1"/>
          <p:nvPr/>
        </p:nvSpPr>
        <p:spPr>
          <a:xfrm>
            <a:off x="3841645" y="1464695"/>
            <a:ext cx="4248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2. Association </a:t>
            </a:r>
            <a:r>
              <a:rPr lang="ko-KR" altLang="en-US" sz="1200" b="1" dirty="0">
                <a:solidFill>
                  <a:srgbClr val="0070C0"/>
                </a:solidFill>
              </a:rPr>
              <a:t>탭의 항목을 더블클릭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11ED231-03F7-4B60-B81F-0E57E2445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843" y="2362083"/>
            <a:ext cx="8385133" cy="43983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E1F3A0-21F5-4CD6-B9C9-0658A4799A2F}"/>
              </a:ext>
            </a:extLst>
          </p:cNvPr>
          <p:cNvSpPr txBox="1"/>
          <p:nvPr/>
        </p:nvSpPr>
        <p:spPr>
          <a:xfrm>
            <a:off x="8215487" y="3290500"/>
            <a:ext cx="3654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3. </a:t>
            </a:r>
            <a:r>
              <a:rPr lang="ko-KR" altLang="en-US" sz="1200" b="1" dirty="0">
                <a:solidFill>
                  <a:srgbClr val="0070C0"/>
                </a:solidFill>
              </a:rPr>
              <a:t>아래와 같이 설정</a:t>
            </a:r>
          </a:p>
        </p:txBody>
      </p:sp>
    </p:spTree>
    <p:extLst>
      <p:ext uri="{BB962C8B-B14F-4D97-AF65-F5344CB8AC3E}">
        <p14:creationId xmlns:p14="http://schemas.microsoft.com/office/powerpoint/2010/main" val="3662907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709C81-033D-436F-8AC9-F6A3EB11827E}"/>
              </a:ext>
            </a:extLst>
          </p:cNvPr>
          <p:cNvSpPr txBox="1"/>
          <p:nvPr/>
        </p:nvSpPr>
        <p:spPr>
          <a:xfrm>
            <a:off x="119544" y="184449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Charlie13/</a:t>
            </a:r>
            <a:r>
              <a:rPr lang="en-US" altLang="ko-KR" dirty="0" err="1">
                <a:hlinkClick r:id="rId2"/>
              </a:rPr>
              <a:t>Mendix_intermediate</a:t>
            </a:r>
            <a:r>
              <a:rPr lang="en-US" altLang="ko-KR" dirty="0">
                <a:hlinkClick r:id="rId2"/>
              </a:rPr>
              <a:t> (github.com)</a:t>
            </a:r>
            <a:r>
              <a:rPr lang="en-US" altLang="ko-KR" dirty="0"/>
              <a:t> </a:t>
            </a:r>
            <a:endParaRPr lang="en-US" altLang="ko-KR" dirty="0">
              <a:hlinkClick r:id="rId3"/>
            </a:endParaRPr>
          </a:p>
          <a:p>
            <a:r>
              <a:rPr lang="en-US" altLang="ko-KR" dirty="0" err="1">
                <a:hlinkClick r:id="rId3"/>
              </a:rPr>
              <a:t>Mendix</a:t>
            </a:r>
            <a:r>
              <a:rPr lang="en-US" altLang="ko-KR" dirty="0">
                <a:hlinkClick r:id="rId3"/>
              </a:rPr>
              <a:t> Platform – Apps</a:t>
            </a:r>
            <a:r>
              <a:rPr lang="en-US" altLang="ko-KR" dirty="0"/>
              <a:t> (</a:t>
            </a:r>
            <a:r>
              <a:rPr lang="en-US" altLang="ko-KR" dirty="0" err="1"/>
              <a:t>Devportal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0950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19F04A-E6E4-4BCC-9356-B96113880018}"/>
              </a:ext>
            </a:extLst>
          </p:cNvPr>
          <p:cNvSpPr txBox="1"/>
          <p:nvPr/>
        </p:nvSpPr>
        <p:spPr>
          <a:xfrm>
            <a:off x="67112" y="97561"/>
            <a:ext cx="4953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[Account Overview </a:t>
            </a:r>
            <a:r>
              <a:rPr lang="ko-KR" altLang="en-US" sz="2400" b="1" dirty="0"/>
              <a:t>생성 및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34768F-EE2C-4C2F-8E22-96A636271205}"/>
              </a:ext>
            </a:extLst>
          </p:cNvPr>
          <p:cNvSpPr txBox="1"/>
          <p:nvPr/>
        </p:nvSpPr>
        <p:spPr>
          <a:xfrm>
            <a:off x="-11567" y="640802"/>
            <a:ext cx="4248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GeneralExtensions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모듈에 </a:t>
            </a:r>
            <a:r>
              <a:rPr lang="ko-KR" altLang="en-US" sz="1200" b="1" dirty="0" err="1">
                <a:solidFill>
                  <a:srgbClr val="0070C0"/>
                </a:solidFill>
              </a:rPr>
              <a:t>풀더</a:t>
            </a:r>
            <a:r>
              <a:rPr lang="ko-KR" altLang="en-US" sz="1200" b="1" dirty="0">
                <a:solidFill>
                  <a:srgbClr val="0070C0"/>
                </a:solidFill>
              </a:rPr>
              <a:t> 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3A825E-7E0E-4546-B0F8-8E9D02E71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" y="917801"/>
            <a:ext cx="3076418" cy="23203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AA54B6-74F3-4220-BCD4-28DCDB60E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1" y="4253380"/>
            <a:ext cx="2958132" cy="1484690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42D45D76-6AE7-4ADC-831E-D6556BF21BA8}"/>
              </a:ext>
            </a:extLst>
          </p:cNvPr>
          <p:cNvSpPr/>
          <p:nvPr/>
        </p:nvSpPr>
        <p:spPr>
          <a:xfrm>
            <a:off x="1081796" y="3427829"/>
            <a:ext cx="296901" cy="57714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97720-5EE2-4B37-86ED-D40FFAF24C6E}"/>
              </a:ext>
            </a:extLst>
          </p:cNvPr>
          <p:cNvSpPr txBox="1"/>
          <p:nvPr/>
        </p:nvSpPr>
        <p:spPr>
          <a:xfrm>
            <a:off x="3403588" y="627225"/>
            <a:ext cx="4248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User Management/Admin </a:t>
            </a:r>
            <a:r>
              <a:rPr lang="ko-KR" altLang="en-US" sz="1200" b="1" dirty="0" err="1">
                <a:solidFill>
                  <a:srgbClr val="0070C0"/>
                </a:solidFill>
              </a:rPr>
              <a:t>풀더에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</a:rPr>
              <a:t>Page </a:t>
            </a:r>
            <a:r>
              <a:rPr lang="ko-KR" altLang="en-US" sz="1200" b="1" dirty="0">
                <a:solidFill>
                  <a:srgbClr val="0070C0"/>
                </a:solidFill>
              </a:rPr>
              <a:t>추가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9F47BCD-3B1C-4575-A004-6BF8350E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699" y="999377"/>
            <a:ext cx="7986004" cy="4114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225F9B-D76C-47E4-AEFB-59962D843F3F}"/>
              </a:ext>
            </a:extLst>
          </p:cNvPr>
          <p:cNvSpPr txBox="1"/>
          <p:nvPr/>
        </p:nvSpPr>
        <p:spPr>
          <a:xfrm>
            <a:off x="5947416" y="1071551"/>
            <a:ext cx="4248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Lists – List Columns </a:t>
            </a:r>
            <a:r>
              <a:rPr lang="ko-KR" altLang="en-US" sz="1200" b="1" dirty="0">
                <a:solidFill>
                  <a:srgbClr val="0070C0"/>
                </a:solidFill>
              </a:rPr>
              <a:t>템플릿 선택</a:t>
            </a:r>
            <a:endParaRPr lang="en-US" altLang="ko-KR" sz="1200" b="1" dirty="0">
              <a:solidFill>
                <a:srgbClr val="0070C0"/>
              </a:solidFill>
            </a:endParaRPr>
          </a:p>
          <a:p>
            <a:r>
              <a:rPr lang="en-US" altLang="ko-KR" sz="1200" b="1" dirty="0">
                <a:solidFill>
                  <a:srgbClr val="0070C0"/>
                </a:solidFill>
              </a:rPr>
              <a:t>Page Name: </a:t>
            </a:r>
            <a:r>
              <a:rPr lang="en-US" altLang="ko-KR" sz="1200" b="1" dirty="0" err="1">
                <a:solidFill>
                  <a:srgbClr val="0070C0"/>
                </a:solidFill>
              </a:rPr>
              <a:t>Account_Overview</a:t>
            </a:r>
            <a:br>
              <a:rPr lang="en-US" altLang="ko-KR" sz="1200" b="1" dirty="0">
                <a:solidFill>
                  <a:srgbClr val="0070C0"/>
                </a:solidFill>
              </a:rPr>
            </a:br>
            <a:r>
              <a:rPr lang="en-US" altLang="ko-KR" sz="1200" b="1" dirty="0">
                <a:solidFill>
                  <a:srgbClr val="0070C0"/>
                </a:solidFill>
              </a:rPr>
              <a:t>Navigation layout: </a:t>
            </a:r>
            <a:r>
              <a:rPr lang="en-US" altLang="ko-KR" sz="1200" b="1" dirty="0" err="1">
                <a:solidFill>
                  <a:srgbClr val="0070C0"/>
                </a:solidFill>
              </a:rPr>
              <a:t>Atlas_TopBar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3993919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0E3F5B-7DE8-461D-89E0-75BD609EB262}"/>
              </a:ext>
            </a:extLst>
          </p:cNvPr>
          <p:cNvSpPr txBox="1"/>
          <p:nvPr/>
        </p:nvSpPr>
        <p:spPr>
          <a:xfrm>
            <a:off x="67112" y="97561"/>
            <a:ext cx="4953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[Account Overview </a:t>
            </a:r>
            <a:r>
              <a:rPr lang="ko-KR" altLang="en-US" sz="2400" b="1" dirty="0"/>
              <a:t>생성 및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23404A-7A27-4AD6-9CC5-68D3D7D64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" y="917801"/>
            <a:ext cx="12192000" cy="41547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A4B20-640E-41CD-BA3D-057947E94A0C}"/>
              </a:ext>
            </a:extLst>
          </p:cNvPr>
          <p:cNvSpPr txBox="1"/>
          <p:nvPr/>
        </p:nvSpPr>
        <p:spPr>
          <a:xfrm>
            <a:off x="-11567" y="640802"/>
            <a:ext cx="5967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Account_Overview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페이지의 </a:t>
            </a:r>
            <a:r>
              <a:rPr lang="en-US" altLang="ko-KR" sz="1200" b="1" dirty="0">
                <a:solidFill>
                  <a:srgbClr val="0070C0"/>
                </a:solidFill>
              </a:rPr>
              <a:t>Navigation-Visible for </a:t>
            </a:r>
            <a:r>
              <a:rPr lang="ko-KR" altLang="en-US" sz="1200" b="1" dirty="0">
                <a:solidFill>
                  <a:srgbClr val="0070C0"/>
                </a:solidFill>
              </a:rPr>
              <a:t>속성 변경</a:t>
            </a:r>
          </a:p>
        </p:txBody>
      </p:sp>
    </p:spTree>
    <p:extLst>
      <p:ext uri="{BB962C8B-B14F-4D97-AF65-F5344CB8AC3E}">
        <p14:creationId xmlns:p14="http://schemas.microsoft.com/office/powerpoint/2010/main" val="2404260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522187-C253-4677-B30F-785EBF306291}"/>
              </a:ext>
            </a:extLst>
          </p:cNvPr>
          <p:cNvSpPr txBox="1"/>
          <p:nvPr/>
        </p:nvSpPr>
        <p:spPr>
          <a:xfrm>
            <a:off x="67112" y="97561"/>
            <a:ext cx="4953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[Account Overview </a:t>
            </a:r>
            <a:r>
              <a:rPr lang="ko-KR" altLang="en-US" sz="2400" b="1" dirty="0"/>
              <a:t>생성 및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BA70E-F7A0-4C9A-B926-E4BBFA0B61EB}"/>
              </a:ext>
            </a:extLst>
          </p:cNvPr>
          <p:cNvSpPr txBox="1"/>
          <p:nvPr/>
        </p:nvSpPr>
        <p:spPr>
          <a:xfrm>
            <a:off x="-11567" y="640802"/>
            <a:ext cx="596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Action</a:t>
            </a:r>
            <a:r>
              <a:rPr lang="ko-KR" altLang="en-US" sz="1200" b="1" dirty="0">
                <a:solidFill>
                  <a:srgbClr val="0070C0"/>
                </a:solidFill>
              </a:rPr>
              <a:t> 버튼의 속성을 변경</a:t>
            </a:r>
            <a:endParaRPr lang="en-US" altLang="ko-KR" sz="1200" b="1" dirty="0">
              <a:solidFill>
                <a:srgbClr val="0070C0"/>
              </a:solidFill>
            </a:endParaRPr>
          </a:p>
          <a:p>
            <a:r>
              <a:rPr lang="en-US" altLang="ko-KR" sz="1200" b="1" dirty="0">
                <a:solidFill>
                  <a:srgbClr val="0070C0"/>
                </a:solidFill>
              </a:rPr>
              <a:t>   Caption: Add team member</a:t>
            </a:r>
          </a:p>
          <a:p>
            <a:r>
              <a:rPr lang="en-US" altLang="ko-KR" sz="1200" b="1" dirty="0">
                <a:solidFill>
                  <a:srgbClr val="0070C0"/>
                </a:solidFill>
              </a:rPr>
              <a:t>   Button Style: Success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1D083D-2464-4BB9-96A0-773BB79C6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67" y="1368709"/>
            <a:ext cx="12192000" cy="4950312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E9E42E1A-553B-4E3F-97D4-F82C07CC45D9}"/>
              </a:ext>
            </a:extLst>
          </p:cNvPr>
          <p:cNvSpPr/>
          <p:nvPr/>
        </p:nvSpPr>
        <p:spPr>
          <a:xfrm rot="16200000">
            <a:off x="5490628" y="3025113"/>
            <a:ext cx="296901" cy="37246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527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D36414-7CE8-4E5E-B32D-DCF5449E7022}"/>
              </a:ext>
            </a:extLst>
          </p:cNvPr>
          <p:cNvSpPr txBox="1"/>
          <p:nvPr/>
        </p:nvSpPr>
        <p:spPr>
          <a:xfrm>
            <a:off x="67112" y="97561"/>
            <a:ext cx="4953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[Account Overview </a:t>
            </a:r>
            <a:r>
              <a:rPr lang="ko-KR" altLang="en-US" sz="2400" b="1" dirty="0"/>
              <a:t>생성 및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E6D67-04E4-460C-8087-CAFF9C766A36}"/>
              </a:ext>
            </a:extLst>
          </p:cNvPr>
          <p:cNvSpPr txBox="1"/>
          <p:nvPr/>
        </p:nvSpPr>
        <p:spPr>
          <a:xfrm>
            <a:off x="-11567" y="640802"/>
            <a:ext cx="5967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Add team member </a:t>
            </a:r>
            <a:r>
              <a:rPr lang="ko-KR" altLang="en-US" sz="1200" b="1" dirty="0">
                <a:solidFill>
                  <a:srgbClr val="0070C0"/>
                </a:solidFill>
              </a:rPr>
              <a:t>속성 중 </a:t>
            </a:r>
            <a:r>
              <a:rPr lang="en-US" altLang="ko-KR" sz="1200" b="1" dirty="0">
                <a:solidFill>
                  <a:srgbClr val="0070C0"/>
                </a:solidFill>
              </a:rPr>
              <a:t>On Click </a:t>
            </a:r>
            <a:r>
              <a:rPr lang="ko-KR" altLang="en-US" sz="1200" b="1" dirty="0">
                <a:solidFill>
                  <a:srgbClr val="0070C0"/>
                </a:solidFill>
              </a:rPr>
              <a:t>속성 변경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950369-5158-40E7-B426-F0F43BA30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801"/>
            <a:ext cx="1035367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0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6E2819-B788-4117-8A07-600941322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67" y="1184043"/>
            <a:ext cx="12192000" cy="3875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F647B3-80CE-46B9-808F-38E1EB914E2F}"/>
              </a:ext>
            </a:extLst>
          </p:cNvPr>
          <p:cNvSpPr txBox="1"/>
          <p:nvPr/>
        </p:nvSpPr>
        <p:spPr>
          <a:xfrm>
            <a:off x="67112" y="97561"/>
            <a:ext cx="4953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[Account Overview </a:t>
            </a:r>
            <a:r>
              <a:rPr lang="ko-KR" altLang="en-US" sz="2400" b="1" dirty="0"/>
              <a:t>생성 및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4FECC-D600-4E0E-A9E2-B94D0C941F80}"/>
              </a:ext>
            </a:extLst>
          </p:cNvPr>
          <p:cNvSpPr txBox="1"/>
          <p:nvPr/>
        </p:nvSpPr>
        <p:spPr>
          <a:xfrm>
            <a:off x="-11567" y="640802"/>
            <a:ext cx="596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Account_New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페이지를 변경</a:t>
            </a:r>
            <a:br>
              <a:rPr lang="en-US" altLang="ko-KR" sz="1200" b="1" dirty="0">
                <a:solidFill>
                  <a:srgbClr val="0070C0"/>
                </a:solidFill>
              </a:rPr>
            </a:br>
            <a:r>
              <a:rPr lang="en-US" altLang="ko-KR" sz="1200" b="1" dirty="0">
                <a:solidFill>
                  <a:srgbClr val="0070C0"/>
                </a:solidFill>
              </a:rPr>
              <a:t>Email </a:t>
            </a:r>
            <a:r>
              <a:rPr lang="ko-KR" altLang="en-US" sz="1200" b="1" dirty="0">
                <a:solidFill>
                  <a:srgbClr val="0070C0"/>
                </a:solidFill>
              </a:rPr>
              <a:t>항목 추가</a:t>
            </a:r>
          </a:p>
        </p:txBody>
      </p:sp>
    </p:spTree>
    <p:extLst>
      <p:ext uri="{BB962C8B-B14F-4D97-AF65-F5344CB8AC3E}">
        <p14:creationId xmlns:p14="http://schemas.microsoft.com/office/powerpoint/2010/main" val="3306449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406F3D-0EEC-4DD6-93F0-50A2D0229B34}"/>
              </a:ext>
            </a:extLst>
          </p:cNvPr>
          <p:cNvSpPr txBox="1"/>
          <p:nvPr/>
        </p:nvSpPr>
        <p:spPr>
          <a:xfrm>
            <a:off x="67112" y="97561"/>
            <a:ext cx="4953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[Account Overview </a:t>
            </a:r>
            <a:r>
              <a:rPr lang="ko-KR" altLang="en-US" sz="2400" b="1" dirty="0"/>
              <a:t>생성 및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5945D-B050-4D82-9A1A-438E8D307246}"/>
              </a:ext>
            </a:extLst>
          </p:cNvPr>
          <p:cNvSpPr txBox="1"/>
          <p:nvPr/>
        </p:nvSpPr>
        <p:spPr>
          <a:xfrm>
            <a:off x="-11567" y="640802"/>
            <a:ext cx="596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Data view</a:t>
            </a:r>
            <a:r>
              <a:rPr lang="ko-KR" altLang="en-US" sz="1200" b="1" dirty="0">
                <a:solidFill>
                  <a:srgbClr val="0070C0"/>
                </a:solidFill>
              </a:rPr>
              <a:t>를 더블 클릭하여 속성 변경</a:t>
            </a:r>
            <a:br>
              <a:rPr lang="en-US" altLang="ko-KR" sz="1200" b="1" dirty="0">
                <a:solidFill>
                  <a:srgbClr val="0070C0"/>
                </a:solidFill>
              </a:rPr>
            </a:br>
            <a:r>
              <a:rPr lang="en-US" altLang="ko-KR" sz="1200" b="1" dirty="0">
                <a:solidFill>
                  <a:srgbClr val="0070C0"/>
                </a:solidFill>
              </a:rPr>
              <a:t>    Data source – Database </a:t>
            </a:r>
            <a:br>
              <a:rPr lang="en-US" altLang="ko-KR" sz="1200" b="1" dirty="0">
                <a:solidFill>
                  <a:srgbClr val="0070C0"/>
                </a:solidFill>
              </a:rPr>
            </a:br>
            <a:r>
              <a:rPr lang="en-US" altLang="ko-KR" sz="1200" b="1" dirty="0">
                <a:solidFill>
                  <a:srgbClr val="0070C0"/>
                </a:solidFill>
              </a:rPr>
              <a:t>    Entity – Select – Account </a:t>
            </a:r>
            <a:r>
              <a:rPr lang="ko-KR" altLang="en-US" sz="1200" b="1" dirty="0">
                <a:solidFill>
                  <a:srgbClr val="0070C0"/>
                </a:solidFill>
              </a:rPr>
              <a:t>선택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61FBD8-0812-4BB5-9C26-EE9C4345D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7133"/>
            <a:ext cx="11953875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49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F4AD2F-B622-4652-BF28-72741F51F950}"/>
              </a:ext>
            </a:extLst>
          </p:cNvPr>
          <p:cNvSpPr txBox="1"/>
          <p:nvPr/>
        </p:nvSpPr>
        <p:spPr>
          <a:xfrm>
            <a:off x="67112" y="97561"/>
            <a:ext cx="4953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[Account Overview </a:t>
            </a:r>
            <a:r>
              <a:rPr lang="ko-KR" altLang="en-US" sz="2400" b="1" dirty="0"/>
              <a:t>생성 및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DFEA29-645E-4B11-9F6F-05802BB518AD}"/>
              </a:ext>
            </a:extLst>
          </p:cNvPr>
          <p:cNvSpPr txBox="1"/>
          <p:nvPr/>
        </p:nvSpPr>
        <p:spPr>
          <a:xfrm>
            <a:off x="-11567" y="640802"/>
            <a:ext cx="596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Layout grid </a:t>
            </a:r>
            <a:r>
              <a:rPr lang="ko-KR" altLang="en-US" sz="1200" b="1" dirty="0">
                <a:solidFill>
                  <a:srgbClr val="0070C0"/>
                </a:solidFill>
              </a:rPr>
              <a:t>설정</a:t>
            </a:r>
            <a:br>
              <a:rPr lang="en-US" altLang="ko-KR" sz="1200" b="1" dirty="0">
                <a:solidFill>
                  <a:srgbClr val="0070C0"/>
                </a:solidFill>
              </a:rPr>
            </a:br>
            <a:r>
              <a:rPr lang="en-US" altLang="ko-KR" sz="1200" b="1" dirty="0">
                <a:solidFill>
                  <a:srgbClr val="0070C0"/>
                </a:solidFill>
              </a:rPr>
              <a:t>   </a:t>
            </a:r>
            <a:r>
              <a:rPr lang="ko-KR" altLang="en-US" sz="1200" b="1" dirty="0">
                <a:solidFill>
                  <a:srgbClr val="0070C0"/>
                </a:solidFill>
              </a:rPr>
              <a:t>좌측의 이미지를 삭제한 후 우 클릭하여 </a:t>
            </a:r>
            <a:r>
              <a:rPr lang="en-US" altLang="ko-KR" sz="1200" b="1" dirty="0">
                <a:solidFill>
                  <a:srgbClr val="0070C0"/>
                </a:solidFill>
              </a:rPr>
              <a:t>Image viewer </a:t>
            </a:r>
            <a:r>
              <a:rPr lang="ko-KR" altLang="en-US" sz="1200" b="1" dirty="0">
                <a:solidFill>
                  <a:srgbClr val="0070C0"/>
                </a:solidFill>
              </a:rPr>
              <a:t>위젯 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A26DC3-89C1-4363-BC13-80395D368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37058"/>
            <a:ext cx="7113864" cy="4367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C22FD9-63F3-44F3-B419-9FE506561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151" y="3684209"/>
            <a:ext cx="6568848" cy="3173791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F7C5459E-E061-44A6-AAE3-7B805B6C9005}"/>
              </a:ext>
            </a:extLst>
          </p:cNvPr>
          <p:cNvSpPr/>
          <p:nvPr/>
        </p:nvSpPr>
        <p:spPr>
          <a:xfrm rot="17669814">
            <a:off x="4787154" y="4525182"/>
            <a:ext cx="296901" cy="86358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5A56CE-1D9C-49E6-8F8D-E9FAA3B24C3F}"/>
              </a:ext>
            </a:extLst>
          </p:cNvPr>
          <p:cNvSpPr txBox="1"/>
          <p:nvPr/>
        </p:nvSpPr>
        <p:spPr>
          <a:xfrm>
            <a:off x="5623151" y="3372619"/>
            <a:ext cx="5967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10. Image viewer </a:t>
            </a:r>
            <a:r>
              <a:rPr lang="ko-KR" altLang="en-US" sz="1200" b="1" dirty="0">
                <a:solidFill>
                  <a:srgbClr val="0070C0"/>
                </a:solidFill>
              </a:rPr>
              <a:t>위젯 속성 설정 변경</a:t>
            </a:r>
          </a:p>
        </p:txBody>
      </p:sp>
    </p:spTree>
    <p:extLst>
      <p:ext uri="{BB962C8B-B14F-4D97-AF65-F5344CB8AC3E}">
        <p14:creationId xmlns:p14="http://schemas.microsoft.com/office/powerpoint/2010/main" val="1636179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D4D9A7-D1A4-4B31-81A4-D1BA344BC842}"/>
              </a:ext>
            </a:extLst>
          </p:cNvPr>
          <p:cNvSpPr txBox="1"/>
          <p:nvPr/>
        </p:nvSpPr>
        <p:spPr>
          <a:xfrm>
            <a:off x="67112" y="97561"/>
            <a:ext cx="4953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[Account Overview </a:t>
            </a:r>
            <a:r>
              <a:rPr lang="ko-KR" altLang="en-US" sz="2400" b="1" dirty="0"/>
              <a:t>생성 및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3AD31-388D-4D42-96A3-547BD49F4363}"/>
              </a:ext>
            </a:extLst>
          </p:cNvPr>
          <p:cNvSpPr txBox="1"/>
          <p:nvPr/>
        </p:nvSpPr>
        <p:spPr>
          <a:xfrm>
            <a:off x="-11567" y="640802"/>
            <a:ext cx="5967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List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</a:rPr>
              <a:t>item title </a:t>
            </a:r>
            <a:r>
              <a:rPr lang="ko-KR" altLang="en-US" sz="1200" b="1" dirty="0">
                <a:solidFill>
                  <a:srgbClr val="0070C0"/>
                </a:solidFill>
              </a:rPr>
              <a:t>텍스트를 더블 클릭</a:t>
            </a:r>
            <a:r>
              <a:rPr lang="en-US" altLang="ko-KR" sz="1200" b="1" dirty="0">
                <a:solidFill>
                  <a:srgbClr val="0070C0"/>
                </a:solidFill>
              </a:rPr>
              <a:t>, caption edit</a:t>
            </a:r>
            <a:r>
              <a:rPr lang="ko-KR" altLang="en-US" sz="1200" b="1" dirty="0">
                <a:solidFill>
                  <a:srgbClr val="0070C0"/>
                </a:solidFill>
              </a:rPr>
              <a:t>버튼을 클릭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206942-5164-4552-964D-DB4B79FB6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2" y="917801"/>
            <a:ext cx="74104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90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2C51704-E81F-47DB-9244-D7F44FC18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2" y="917801"/>
            <a:ext cx="9018165" cy="5829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A1276D-55B2-4D8F-8472-E92EB9B6CCB6}"/>
              </a:ext>
            </a:extLst>
          </p:cNvPr>
          <p:cNvSpPr txBox="1"/>
          <p:nvPr/>
        </p:nvSpPr>
        <p:spPr>
          <a:xfrm>
            <a:off x="67112" y="97561"/>
            <a:ext cx="4953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[Account Overview </a:t>
            </a:r>
            <a:r>
              <a:rPr lang="ko-KR" altLang="en-US" sz="2400" b="1" dirty="0"/>
              <a:t>생성 및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89F7B-D68B-405E-B5D7-930E23D36C9B}"/>
              </a:ext>
            </a:extLst>
          </p:cNvPr>
          <p:cNvSpPr txBox="1"/>
          <p:nvPr/>
        </p:nvSpPr>
        <p:spPr>
          <a:xfrm>
            <a:off x="-11567" y="640802"/>
            <a:ext cx="5967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Caption Attribute </a:t>
            </a:r>
            <a:r>
              <a:rPr lang="ko-KR" altLang="en-US" sz="1200" b="1" dirty="0">
                <a:solidFill>
                  <a:srgbClr val="0070C0"/>
                </a:solidFill>
              </a:rPr>
              <a:t>연결 및 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6C4F9-4F08-47E6-9E00-FC4FF24ACC34}"/>
              </a:ext>
            </a:extLst>
          </p:cNvPr>
          <p:cNvSpPr txBox="1"/>
          <p:nvPr/>
        </p:nvSpPr>
        <p:spPr>
          <a:xfrm>
            <a:off x="4576194" y="640802"/>
            <a:ext cx="5967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아래 텍스트도 </a:t>
            </a:r>
            <a:r>
              <a:rPr lang="en-US" altLang="ko-KR" sz="1200" b="1" dirty="0">
                <a:solidFill>
                  <a:srgbClr val="0070C0"/>
                </a:solidFill>
              </a:rPr>
              <a:t>Email</a:t>
            </a:r>
            <a:r>
              <a:rPr lang="ko-KR" altLang="en-US" sz="1200" b="1" dirty="0">
                <a:solidFill>
                  <a:srgbClr val="0070C0"/>
                </a:solidFill>
              </a:rPr>
              <a:t>에 연결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65321B-13FF-445E-AB65-68E2BDDC1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238" y="890530"/>
            <a:ext cx="74866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42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8FF41B-7D57-493C-93C7-BA06C9A8DCED}"/>
              </a:ext>
            </a:extLst>
          </p:cNvPr>
          <p:cNvSpPr txBox="1"/>
          <p:nvPr/>
        </p:nvSpPr>
        <p:spPr>
          <a:xfrm>
            <a:off x="67112" y="97561"/>
            <a:ext cx="4953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[Account Overview </a:t>
            </a:r>
            <a:r>
              <a:rPr lang="ko-KR" altLang="en-US" sz="2400" b="1" dirty="0"/>
              <a:t>생성 및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22DAE-493D-48C6-9346-A588B6357CAD}"/>
              </a:ext>
            </a:extLst>
          </p:cNvPr>
          <p:cNvSpPr txBox="1"/>
          <p:nvPr/>
        </p:nvSpPr>
        <p:spPr>
          <a:xfrm>
            <a:off x="-11567" y="640802"/>
            <a:ext cx="5967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Layout grid row</a:t>
            </a:r>
            <a:r>
              <a:rPr lang="ko-KR" altLang="en-US" sz="1200" b="1" dirty="0">
                <a:solidFill>
                  <a:srgbClr val="0070C0"/>
                </a:solidFill>
              </a:rPr>
              <a:t>에 </a:t>
            </a:r>
            <a:r>
              <a:rPr lang="en-US" altLang="ko-KR" sz="1200" b="1" dirty="0">
                <a:solidFill>
                  <a:srgbClr val="0070C0"/>
                </a:solidFill>
              </a:rPr>
              <a:t>row</a:t>
            </a:r>
            <a:r>
              <a:rPr lang="ko-KR" altLang="en-US" sz="1200" b="1" dirty="0">
                <a:solidFill>
                  <a:srgbClr val="0070C0"/>
                </a:solidFill>
              </a:rPr>
              <a:t>를 추가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DD170A-9DC9-49EC-B3BF-05C32950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2" y="917801"/>
            <a:ext cx="75247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66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0B0F7EA-FBA1-4E6E-B394-B1D92C59D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66" y="3641867"/>
            <a:ext cx="5520716" cy="32161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478508D-08A2-4E88-887B-67A90CF11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926"/>
            <a:ext cx="6283354" cy="24400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721C5D6-DAB9-4522-8C7D-CFFDCF22785B}"/>
              </a:ext>
            </a:extLst>
          </p:cNvPr>
          <p:cNvSpPr txBox="1"/>
          <p:nvPr/>
        </p:nvSpPr>
        <p:spPr>
          <a:xfrm>
            <a:off x="-11566" y="640802"/>
            <a:ext cx="593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개발자 포털사이트에 접속하여 </a:t>
            </a:r>
            <a:r>
              <a:rPr lang="en-US" altLang="ko-KR" sz="1200" b="1" dirty="0">
                <a:solidFill>
                  <a:srgbClr val="0070C0"/>
                </a:solidFill>
              </a:rPr>
              <a:t>APP </a:t>
            </a:r>
            <a:r>
              <a:rPr lang="ko-KR" altLang="en-US" sz="1200" b="1" dirty="0">
                <a:solidFill>
                  <a:srgbClr val="0070C0"/>
                </a:solidFill>
              </a:rPr>
              <a:t>생성</a:t>
            </a:r>
            <a:r>
              <a:rPr lang="en-US" altLang="ko-KR" sz="1200" b="1" dirty="0">
                <a:solidFill>
                  <a:srgbClr val="0070C0"/>
                </a:solidFill>
              </a:rPr>
              <a:t> (</a:t>
            </a:r>
            <a:r>
              <a:rPr lang="en-US" altLang="ko-KR" sz="1200" dirty="0" err="1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Mendix</a:t>
            </a:r>
            <a:r>
              <a:rPr lang="en-US" altLang="ko-KR" sz="12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Platform - Apps</a:t>
            </a:r>
            <a:r>
              <a:rPr lang="en-US" altLang="ko-KR" sz="1200" dirty="0">
                <a:solidFill>
                  <a:srgbClr val="0070C0"/>
                </a:solidFill>
              </a:rPr>
              <a:t>)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40FF1-DC66-4EDC-9359-B61C2771113D}"/>
              </a:ext>
            </a:extLst>
          </p:cNvPr>
          <p:cNvSpPr txBox="1"/>
          <p:nvPr/>
        </p:nvSpPr>
        <p:spPr>
          <a:xfrm>
            <a:off x="67112" y="97561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앱 생성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DAF442-F19D-4E1E-86F5-C46EA29EC4F1}"/>
              </a:ext>
            </a:extLst>
          </p:cNvPr>
          <p:cNvSpPr txBox="1"/>
          <p:nvPr/>
        </p:nvSpPr>
        <p:spPr>
          <a:xfrm>
            <a:off x="-11566" y="3364868"/>
            <a:ext cx="593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생성하고자 하는 템플릿 선택 </a:t>
            </a:r>
            <a:r>
              <a:rPr lang="en-US" altLang="ko-KR" sz="1200" b="1" dirty="0">
                <a:solidFill>
                  <a:srgbClr val="0070C0"/>
                </a:solidFill>
              </a:rPr>
              <a:t>(Blank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</a:rPr>
              <a:t>Web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</a:rPr>
              <a:t>App)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910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9474E5-2B5E-4470-B904-F6DB9C117A72}"/>
              </a:ext>
            </a:extLst>
          </p:cNvPr>
          <p:cNvSpPr txBox="1"/>
          <p:nvPr/>
        </p:nvSpPr>
        <p:spPr>
          <a:xfrm>
            <a:off x="67112" y="97561"/>
            <a:ext cx="4953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[Account Overview </a:t>
            </a:r>
            <a:r>
              <a:rPr lang="ko-KR" altLang="en-US" sz="2400" b="1" dirty="0"/>
              <a:t>생성 및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95B9D-31C5-4EC6-A967-061409F07EB3}"/>
              </a:ext>
            </a:extLst>
          </p:cNvPr>
          <p:cNvSpPr txBox="1"/>
          <p:nvPr/>
        </p:nvSpPr>
        <p:spPr>
          <a:xfrm>
            <a:off x="-11567" y="640802"/>
            <a:ext cx="5967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추가된 </a:t>
            </a:r>
            <a:r>
              <a:rPr lang="en-US" altLang="ko-KR" sz="1200" b="1" dirty="0">
                <a:solidFill>
                  <a:srgbClr val="0070C0"/>
                </a:solidFill>
              </a:rPr>
              <a:t>row</a:t>
            </a:r>
            <a:r>
              <a:rPr lang="ko-KR" altLang="en-US" sz="1200" b="1" dirty="0">
                <a:solidFill>
                  <a:srgbClr val="0070C0"/>
                </a:solidFill>
              </a:rPr>
              <a:t>의 각 </a:t>
            </a:r>
            <a:r>
              <a:rPr lang="en-US" altLang="ko-KR" sz="1200" b="1" dirty="0" err="1">
                <a:solidFill>
                  <a:srgbClr val="0070C0"/>
                </a:solidFill>
              </a:rPr>
              <a:t>colum</a:t>
            </a:r>
            <a:r>
              <a:rPr lang="ko-KR" altLang="en-US" sz="1200" b="1" dirty="0">
                <a:solidFill>
                  <a:srgbClr val="0070C0"/>
                </a:solidFill>
              </a:rPr>
              <a:t>에 </a:t>
            </a:r>
            <a:r>
              <a:rPr lang="en-US" altLang="ko-KR" sz="1200" b="1" dirty="0">
                <a:solidFill>
                  <a:srgbClr val="0070C0"/>
                </a:solidFill>
              </a:rPr>
              <a:t>Edit, delete </a:t>
            </a:r>
            <a:r>
              <a:rPr lang="ko-KR" altLang="en-US" sz="1200" b="1" dirty="0">
                <a:solidFill>
                  <a:srgbClr val="0070C0"/>
                </a:solidFill>
              </a:rPr>
              <a:t>버튼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A6CF53-060A-4BED-92D1-0168181AB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2" y="917801"/>
            <a:ext cx="2924175" cy="56197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1E5867-6111-448E-A757-F76CB4A8E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402" y="1136876"/>
            <a:ext cx="78200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19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C25842-2265-4B09-81CD-FF3AB6E6B899}"/>
              </a:ext>
            </a:extLst>
          </p:cNvPr>
          <p:cNvSpPr txBox="1"/>
          <p:nvPr/>
        </p:nvSpPr>
        <p:spPr>
          <a:xfrm>
            <a:off x="67112" y="97561"/>
            <a:ext cx="4953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[Account Overview </a:t>
            </a:r>
            <a:r>
              <a:rPr lang="ko-KR" altLang="en-US" sz="2400" b="1" dirty="0"/>
              <a:t>생성 및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5CD084-CA30-4516-BBB9-8BED73D12E00}"/>
              </a:ext>
            </a:extLst>
          </p:cNvPr>
          <p:cNvSpPr txBox="1"/>
          <p:nvPr/>
        </p:nvSpPr>
        <p:spPr>
          <a:xfrm>
            <a:off x="-11567" y="640802"/>
            <a:ext cx="5967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Edit </a:t>
            </a:r>
            <a:r>
              <a:rPr lang="ko-KR" altLang="en-US" sz="1200" b="1" dirty="0">
                <a:solidFill>
                  <a:srgbClr val="0070C0"/>
                </a:solidFill>
              </a:rPr>
              <a:t>버튼 더블 클릭</a:t>
            </a:r>
            <a:r>
              <a:rPr lang="en-US" altLang="ko-KR" sz="1200" b="1" dirty="0">
                <a:solidFill>
                  <a:srgbClr val="0070C0"/>
                </a:solidFill>
              </a:rPr>
              <a:t>, </a:t>
            </a:r>
            <a:r>
              <a:rPr lang="ko-KR" altLang="en-US" sz="1200" b="1" dirty="0">
                <a:solidFill>
                  <a:srgbClr val="0070C0"/>
                </a:solidFill>
              </a:rPr>
              <a:t>설정 변경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803B0B-3DF6-4912-B372-F6867A008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801"/>
            <a:ext cx="103727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65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975894-621D-4585-9562-0BBA0C722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043"/>
            <a:ext cx="12192000" cy="47200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3D04B-083A-47BE-BB24-4485F9190D47}"/>
              </a:ext>
            </a:extLst>
          </p:cNvPr>
          <p:cNvSpPr txBox="1"/>
          <p:nvPr/>
        </p:nvSpPr>
        <p:spPr>
          <a:xfrm>
            <a:off x="67112" y="97561"/>
            <a:ext cx="4953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[Account Overview </a:t>
            </a:r>
            <a:r>
              <a:rPr lang="ko-KR" altLang="en-US" sz="2400" b="1" dirty="0"/>
              <a:t>생성 및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7245C8-6A5B-4462-A142-51FDB8158E2C}"/>
              </a:ext>
            </a:extLst>
          </p:cNvPr>
          <p:cNvSpPr txBox="1"/>
          <p:nvPr/>
        </p:nvSpPr>
        <p:spPr>
          <a:xfrm>
            <a:off x="-11567" y="640802"/>
            <a:ext cx="596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Account_Edit</a:t>
            </a:r>
            <a:r>
              <a:rPr lang="ko-KR" altLang="en-US" sz="1200" b="1" dirty="0">
                <a:solidFill>
                  <a:srgbClr val="0070C0"/>
                </a:solidFill>
              </a:rPr>
              <a:t> 페이지 </a:t>
            </a:r>
            <a:r>
              <a:rPr lang="en-US" altLang="ko-KR" sz="1200" b="1" dirty="0">
                <a:solidFill>
                  <a:srgbClr val="0070C0"/>
                </a:solidFill>
              </a:rPr>
              <a:t>Email </a:t>
            </a:r>
            <a:r>
              <a:rPr lang="ko-KR" altLang="en-US" sz="1200" b="1" dirty="0">
                <a:solidFill>
                  <a:srgbClr val="0070C0"/>
                </a:solidFill>
              </a:rPr>
              <a:t>항목 추가</a:t>
            </a:r>
            <a:endParaRPr lang="en-US" altLang="ko-KR" sz="1200" b="1" dirty="0">
              <a:solidFill>
                <a:srgbClr val="0070C0"/>
              </a:solidFill>
            </a:endParaRPr>
          </a:p>
          <a:p>
            <a:r>
              <a:rPr lang="en-US" altLang="ko-KR" sz="1200" b="1" dirty="0">
                <a:solidFill>
                  <a:srgbClr val="0070C0"/>
                </a:solidFill>
              </a:rPr>
              <a:t>Full name </a:t>
            </a:r>
            <a:r>
              <a:rPr lang="ko-KR" altLang="en-US" sz="1200" b="1" dirty="0">
                <a:solidFill>
                  <a:srgbClr val="0070C0"/>
                </a:solidFill>
              </a:rPr>
              <a:t>하단 빈 공간 클릭 후 </a:t>
            </a:r>
            <a:r>
              <a:rPr lang="en-US" altLang="ko-KR" sz="1200" b="1" dirty="0">
                <a:solidFill>
                  <a:srgbClr val="0070C0"/>
                </a:solidFill>
              </a:rPr>
              <a:t>Connector – Email </a:t>
            </a:r>
            <a:r>
              <a:rPr lang="ko-KR" altLang="en-US" sz="1200" b="1" dirty="0">
                <a:solidFill>
                  <a:srgbClr val="0070C0"/>
                </a:solidFill>
              </a:rPr>
              <a:t>더블클릭</a:t>
            </a:r>
          </a:p>
        </p:txBody>
      </p:sp>
    </p:spTree>
    <p:extLst>
      <p:ext uri="{BB962C8B-B14F-4D97-AF65-F5344CB8AC3E}">
        <p14:creationId xmlns:p14="http://schemas.microsoft.com/office/powerpoint/2010/main" val="2153982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AFCB62-A634-47A7-AD3D-96CB341CC6BE}"/>
              </a:ext>
            </a:extLst>
          </p:cNvPr>
          <p:cNvSpPr txBox="1"/>
          <p:nvPr/>
        </p:nvSpPr>
        <p:spPr>
          <a:xfrm>
            <a:off x="67112" y="97561"/>
            <a:ext cx="4953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[Account Overview </a:t>
            </a:r>
            <a:r>
              <a:rPr lang="ko-KR" altLang="en-US" sz="2400" b="1" dirty="0"/>
              <a:t>생성 및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C3138-7154-42FF-837F-27535D57BE45}"/>
              </a:ext>
            </a:extLst>
          </p:cNvPr>
          <p:cNvSpPr txBox="1"/>
          <p:nvPr/>
        </p:nvSpPr>
        <p:spPr>
          <a:xfrm>
            <a:off x="-11567" y="640802"/>
            <a:ext cx="5967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Delete</a:t>
            </a:r>
            <a:r>
              <a:rPr lang="ko-KR" altLang="en-US" sz="1200" b="1" dirty="0">
                <a:solidFill>
                  <a:srgbClr val="0070C0"/>
                </a:solidFill>
              </a:rPr>
              <a:t> 버튼 설정 변경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6AFE87-BA03-4E58-B107-9B6F0948F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67" y="999377"/>
            <a:ext cx="4717613" cy="561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97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399878-9186-4809-890A-FD73AF80A820}"/>
              </a:ext>
            </a:extLst>
          </p:cNvPr>
          <p:cNvSpPr txBox="1"/>
          <p:nvPr/>
        </p:nvSpPr>
        <p:spPr>
          <a:xfrm>
            <a:off x="67112" y="97561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[Navigation</a:t>
            </a:r>
            <a:r>
              <a:rPr lang="ko-KR" altLang="en-US" sz="2400" b="1" dirty="0"/>
              <a:t>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B45C62-D8DB-4391-8EDC-6503A48F9680}"/>
              </a:ext>
            </a:extLst>
          </p:cNvPr>
          <p:cNvSpPr txBox="1"/>
          <p:nvPr/>
        </p:nvSpPr>
        <p:spPr>
          <a:xfrm>
            <a:off x="-11567" y="640802"/>
            <a:ext cx="5967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프로젝트 </a:t>
            </a:r>
            <a:r>
              <a:rPr lang="en-US" altLang="ko-KR" sz="1200" b="1" dirty="0">
                <a:solidFill>
                  <a:srgbClr val="0070C0"/>
                </a:solidFill>
              </a:rPr>
              <a:t>– Navigation </a:t>
            </a:r>
            <a:r>
              <a:rPr lang="ko-KR" altLang="en-US" sz="1200" b="1" dirty="0">
                <a:solidFill>
                  <a:srgbClr val="0070C0"/>
                </a:solidFill>
              </a:rPr>
              <a:t>에서 현재 </a:t>
            </a:r>
            <a:r>
              <a:rPr lang="en-US" altLang="ko-KR" sz="1200" b="1" dirty="0">
                <a:solidFill>
                  <a:srgbClr val="0070C0"/>
                </a:solidFill>
              </a:rPr>
              <a:t>default </a:t>
            </a:r>
            <a:r>
              <a:rPr lang="ko-KR" altLang="en-US" sz="1200" b="1" dirty="0">
                <a:solidFill>
                  <a:srgbClr val="0070C0"/>
                </a:solidFill>
              </a:rPr>
              <a:t>페이지와 </a:t>
            </a:r>
            <a:r>
              <a:rPr lang="en-US" altLang="ko-KR" sz="1200" b="1" dirty="0">
                <a:solidFill>
                  <a:srgbClr val="0070C0"/>
                </a:solidFill>
              </a:rPr>
              <a:t>sub page</a:t>
            </a:r>
            <a:r>
              <a:rPr lang="ko-KR" altLang="en-US" sz="1200" b="1" dirty="0">
                <a:solidFill>
                  <a:srgbClr val="0070C0"/>
                </a:solidFill>
              </a:rPr>
              <a:t>를 확인할 수 있음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FAA674-B9C2-4CE1-9284-E945DFBBA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099"/>
            <a:ext cx="12192000" cy="470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95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6AFA6D-B0E9-4021-870C-AB285D538295}"/>
              </a:ext>
            </a:extLst>
          </p:cNvPr>
          <p:cNvSpPr txBox="1"/>
          <p:nvPr/>
        </p:nvSpPr>
        <p:spPr>
          <a:xfrm>
            <a:off x="67112" y="97561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[Navigation</a:t>
            </a:r>
            <a:r>
              <a:rPr lang="ko-KR" altLang="en-US" sz="2400" b="1" dirty="0"/>
              <a:t>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2089E-CF13-4FD1-98A5-E3FBD449A445}"/>
              </a:ext>
            </a:extLst>
          </p:cNvPr>
          <p:cNvSpPr txBox="1"/>
          <p:nvPr/>
        </p:nvSpPr>
        <p:spPr>
          <a:xfrm>
            <a:off x="-11567" y="640802"/>
            <a:ext cx="5967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Sub page navigation item</a:t>
            </a:r>
            <a:r>
              <a:rPr lang="ko-KR" altLang="en-US" sz="1200" b="1" dirty="0">
                <a:solidFill>
                  <a:srgbClr val="0070C0"/>
                </a:solidFill>
              </a:rPr>
              <a:t>을 추가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321F05-77F6-44F2-B19A-A19BF7770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801"/>
            <a:ext cx="7362825" cy="2333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DCC95E-543C-49AB-9FCB-9BA9FC0C4E09}"/>
              </a:ext>
            </a:extLst>
          </p:cNvPr>
          <p:cNvSpPr txBox="1"/>
          <p:nvPr/>
        </p:nvSpPr>
        <p:spPr>
          <a:xfrm>
            <a:off x="420761" y="1932801"/>
            <a:ext cx="5967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아래와 같이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BA571B-CA0F-4E83-B346-6D051808C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61" y="2155244"/>
            <a:ext cx="10763250" cy="2438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F0C0C2-B707-4C81-8643-9E983AF8B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072" y="4648200"/>
            <a:ext cx="7381875" cy="1962150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679442C6-CAA6-4BE5-B999-AD5CB0D89248}"/>
              </a:ext>
            </a:extLst>
          </p:cNvPr>
          <p:cNvSpPr/>
          <p:nvPr/>
        </p:nvSpPr>
        <p:spPr>
          <a:xfrm>
            <a:off x="4806891" y="4248370"/>
            <a:ext cx="296901" cy="48099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456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54CCD6-F801-4BEE-A4A4-DFA185B0CFC9}"/>
              </a:ext>
            </a:extLst>
          </p:cNvPr>
          <p:cNvSpPr txBox="1"/>
          <p:nvPr/>
        </p:nvSpPr>
        <p:spPr>
          <a:xfrm>
            <a:off x="67112" y="97561"/>
            <a:ext cx="3086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모듈 보안 권한부여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3360D2-CC2D-4844-B887-96DE5E43F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596"/>
            <a:ext cx="9939795" cy="5878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4CB47D-83F1-461C-84BF-786686A4E748}"/>
              </a:ext>
            </a:extLst>
          </p:cNvPr>
          <p:cNvSpPr txBox="1"/>
          <p:nvPr/>
        </p:nvSpPr>
        <p:spPr>
          <a:xfrm>
            <a:off x="7743603" y="1158090"/>
            <a:ext cx="3498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프로젝트 </a:t>
            </a:r>
            <a:r>
              <a:rPr lang="en-US" altLang="ko-KR" sz="1400" b="1" dirty="0"/>
              <a:t>Security</a:t>
            </a:r>
            <a:r>
              <a:rPr lang="ko-KR" altLang="en-US" sz="1400" b="1" dirty="0"/>
              <a:t>에서 모듈에 권한 부여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72352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4BDB53-BF18-4F2D-954B-4DC1D7FFCC13}"/>
              </a:ext>
            </a:extLst>
          </p:cNvPr>
          <p:cNvSpPr txBox="1"/>
          <p:nvPr/>
        </p:nvSpPr>
        <p:spPr>
          <a:xfrm>
            <a:off x="67112" y="97561"/>
            <a:ext cx="3935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[MyAccount</a:t>
            </a:r>
            <a:r>
              <a:rPr lang="ko-KR" altLang="en-US" sz="2400" b="1" dirty="0"/>
              <a:t> 생성 및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6007EA-5CD1-48B0-9A81-3DCD8DF4343D}"/>
              </a:ext>
            </a:extLst>
          </p:cNvPr>
          <p:cNvSpPr txBox="1"/>
          <p:nvPr/>
        </p:nvSpPr>
        <p:spPr>
          <a:xfrm>
            <a:off x="-11567" y="640802"/>
            <a:ext cx="7167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MyAacount</a:t>
            </a:r>
            <a:r>
              <a:rPr lang="en-US" altLang="ko-KR" sz="1200" b="1" dirty="0">
                <a:solidFill>
                  <a:srgbClr val="0070C0"/>
                </a:solidFill>
              </a:rPr>
              <a:t>, </a:t>
            </a:r>
            <a:r>
              <a:rPr lang="en-US" altLang="ko-KR" sz="1200" b="1" dirty="0" err="1">
                <a:solidFill>
                  <a:srgbClr val="0070C0"/>
                </a:solidFill>
              </a:rPr>
              <a:t>ManageMyAccount</a:t>
            </a:r>
            <a:r>
              <a:rPr lang="ko-KR" altLang="en-US" sz="1200" b="1" dirty="0">
                <a:solidFill>
                  <a:srgbClr val="0070C0"/>
                </a:solidFill>
              </a:rPr>
              <a:t>를 </a:t>
            </a:r>
            <a:r>
              <a:rPr lang="en-US" altLang="ko-KR" sz="1200" b="1" dirty="0" err="1">
                <a:solidFill>
                  <a:srgbClr val="0070C0"/>
                </a:solidFill>
              </a:rPr>
              <a:t>GenerationExtentions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하위 </a:t>
            </a:r>
            <a:r>
              <a:rPr lang="en-US" altLang="ko-KR" sz="1200" b="1" dirty="0">
                <a:solidFill>
                  <a:srgbClr val="0070C0"/>
                </a:solidFill>
              </a:rPr>
              <a:t>user </a:t>
            </a:r>
            <a:r>
              <a:rPr lang="ko-KR" altLang="en-US" sz="1200" b="1" dirty="0" err="1">
                <a:solidFill>
                  <a:srgbClr val="0070C0"/>
                </a:solidFill>
              </a:rPr>
              <a:t>풀더에</a:t>
            </a:r>
            <a:r>
              <a:rPr lang="ko-KR" altLang="en-US" sz="1200" b="1" dirty="0">
                <a:solidFill>
                  <a:srgbClr val="0070C0"/>
                </a:solidFill>
              </a:rPr>
              <a:t> 복사 후 </a:t>
            </a:r>
            <a:r>
              <a:rPr lang="en-US" altLang="ko-KR" sz="1200" b="1" dirty="0">
                <a:solidFill>
                  <a:srgbClr val="0070C0"/>
                </a:solidFill>
              </a:rPr>
              <a:t>_Emp </a:t>
            </a:r>
            <a:r>
              <a:rPr lang="ko-KR" altLang="en-US" sz="1200" b="1" dirty="0">
                <a:solidFill>
                  <a:srgbClr val="0070C0"/>
                </a:solidFill>
              </a:rPr>
              <a:t>추가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097E13-F6BC-4E7F-B5D0-D6B7B24E7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67" y="999377"/>
            <a:ext cx="2377190" cy="58586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278F34-D0D5-48EB-835C-06033CAD9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724" y="2064614"/>
            <a:ext cx="7505700" cy="4695825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8D2CD2C0-F08A-46CE-A944-03578FE9D8B7}"/>
              </a:ext>
            </a:extLst>
          </p:cNvPr>
          <p:cNvSpPr/>
          <p:nvPr/>
        </p:nvSpPr>
        <p:spPr>
          <a:xfrm rot="16200000">
            <a:off x="3135827" y="4055478"/>
            <a:ext cx="233099" cy="48099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374B67-5461-4F07-B78E-F24A510BC1AA}"/>
              </a:ext>
            </a:extLst>
          </p:cNvPr>
          <p:cNvSpPr txBox="1"/>
          <p:nvPr/>
        </p:nvSpPr>
        <p:spPr>
          <a:xfrm>
            <a:off x="3886724" y="1706039"/>
            <a:ext cx="7167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MyAccount_Emp</a:t>
            </a:r>
            <a:r>
              <a:rPr lang="ko-KR" altLang="en-US" sz="1200" b="1" dirty="0">
                <a:solidFill>
                  <a:srgbClr val="0070C0"/>
                </a:solidFill>
              </a:rPr>
              <a:t>를 아래와 같이 </a:t>
            </a:r>
            <a:r>
              <a:rPr lang="en-US" altLang="ko-KR" sz="1200" b="1" dirty="0">
                <a:solidFill>
                  <a:srgbClr val="0070C0"/>
                </a:solidFill>
              </a:rPr>
              <a:t>UI </a:t>
            </a:r>
            <a:r>
              <a:rPr lang="ko-KR" altLang="en-US" sz="1200" b="1" dirty="0">
                <a:solidFill>
                  <a:srgbClr val="0070C0"/>
                </a:solidFill>
              </a:rPr>
              <a:t>구성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BD891-C8C7-4382-9336-9F580D9936C1}"/>
              </a:ext>
            </a:extLst>
          </p:cNvPr>
          <p:cNvSpPr txBox="1"/>
          <p:nvPr/>
        </p:nvSpPr>
        <p:spPr>
          <a:xfrm>
            <a:off x="6476125" y="2494277"/>
            <a:ext cx="172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Connect Email </a:t>
            </a:r>
            <a:r>
              <a:rPr lang="ko-KR" altLang="en-US" sz="1200" b="1" dirty="0"/>
              <a:t>사용</a:t>
            </a:r>
            <a:endParaRPr lang="en-US" altLang="ko-KR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1D3753-D3A0-4027-91EB-5809549F5166}"/>
              </a:ext>
            </a:extLst>
          </p:cNvPr>
          <p:cNvSpPr txBox="1"/>
          <p:nvPr/>
        </p:nvSpPr>
        <p:spPr>
          <a:xfrm>
            <a:off x="4139130" y="3928688"/>
            <a:ext cx="172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Button Style </a:t>
            </a:r>
            <a:r>
              <a:rPr lang="ko-KR" altLang="en-US" sz="1200" b="1" dirty="0"/>
              <a:t>변경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1DCA30-F41F-4468-B32C-3E46EFB74328}"/>
              </a:ext>
            </a:extLst>
          </p:cNvPr>
          <p:cNvSpPr txBox="1"/>
          <p:nvPr/>
        </p:nvSpPr>
        <p:spPr>
          <a:xfrm>
            <a:off x="3886724" y="3610901"/>
            <a:ext cx="172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Layout grid </a:t>
            </a:r>
            <a:r>
              <a:rPr lang="ko-KR" altLang="en-US" sz="1200" b="1" dirty="0"/>
              <a:t>추가</a:t>
            </a:r>
            <a:endParaRPr lang="en-US" altLang="ko-KR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249DB-D7F8-458D-9259-8395AD55AAE0}"/>
              </a:ext>
            </a:extLst>
          </p:cNvPr>
          <p:cNvSpPr txBox="1"/>
          <p:nvPr/>
        </p:nvSpPr>
        <p:spPr>
          <a:xfrm>
            <a:off x="4139130" y="5185670"/>
            <a:ext cx="172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Image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Viewer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81185A-C0EA-41E0-BC3F-8237E9A332A4}"/>
              </a:ext>
            </a:extLst>
          </p:cNvPr>
          <p:cNvSpPr txBox="1"/>
          <p:nvPr/>
        </p:nvSpPr>
        <p:spPr>
          <a:xfrm>
            <a:off x="7765777" y="5185670"/>
            <a:ext cx="1728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Image uploader</a:t>
            </a:r>
          </a:p>
        </p:txBody>
      </p:sp>
    </p:spTree>
    <p:extLst>
      <p:ext uri="{BB962C8B-B14F-4D97-AF65-F5344CB8AC3E}">
        <p14:creationId xmlns:p14="http://schemas.microsoft.com/office/powerpoint/2010/main" val="2000776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64F24F-C933-4F84-8209-F79FCA1EC6A3}"/>
              </a:ext>
            </a:extLst>
          </p:cNvPr>
          <p:cNvSpPr txBox="1"/>
          <p:nvPr/>
        </p:nvSpPr>
        <p:spPr>
          <a:xfrm>
            <a:off x="67112" y="97561"/>
            <a:ext cx="3935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[MyAccount</a:t>
            </a:r>
            <a:r>
              <a:rPr lang="ko-KR" altLang="en-US" sz="2400" b="1" dirty="0"/>
              <a:t> 생성 및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20F14C-8F89-41FA-ABE9-4B6B448FFA8D}"/>
              </a:ext>
            </a:extLst>
          </p:cNvPr>
          <p:cNvSpPr txBox="1"/>
          <p:nvPr/>
        </p:nvSpPr>
        <p:spPr>
          <a:xfrm>
            <a:off x="-11567" y="640802"/>
            <a:ext cx="7167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ManageMyAccount_Emp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를 아래와 같이 구성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3637AC-99F3-4786-B7F5-582C50632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10" y="999377"/>
            <a:ext cx="10782300" cy="3524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1518A1-28AD-4680-A400-B61C2086A91D}"/>
              </a:ext>
            </a:extLst>
          </p:cNvPr>
          <p:cNvSpPr txBox="1"/>
          <p:nvPr/>
        </p:nvSpPr>
        <p:spPr>
          <a:xfrm>
            <a:off x="5231846" y="815960"/>
            <a:ext cx="172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Account</a:t>
            </a:r>
            <a:r>
              <a:rPr lang="ko-KR" altLang="en-US" sz="1200" b="1" dirty="0"/>
              <a:t>의 </a:t>
            </a:r>
            <a:endParaRPr lang="en-US" altLang="ko-KR" sz="1200" b="1" dirty="0"/>
          </a:p>
          <a:p>
            <a:r>
              <a:rPr lang="ko-KR" altLang="en-US" sz="1200" b="1" dirty="0"/>
              <a:t>이미지 존재여부 확인</a:t>
            </a:r>
            <a:endParaRPr lang="en-US" altLang="ko-KR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E0FCD3-5731-48CA-B900-26DFC2974205}"/>
              </a:ext>
            </a:extLst>
          </p:cNvPr>
          <p:cNvSpPr txBox="1"/>
          <p:nvPr/>
        </p:nvSpPr>
        <p:spPr>
          <a:xfrm>
            <a:off x="5231846" y="3600893"/>
            <a:ext cx="172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ProfilePicture</a:t>
            </a:r>
            <a:r>
              <a:rPr lang="en-US" altLang="ko-KR" sz="1200" b="1" dirty="0"/>
              <a:t> Create object </a:t>
            </a:r>
            <a:r>
              <a:rPr lang="en-US" altLang="ko-KR" sz="1200" b="1" dirty="0" err="1"/>
              <a:t>Activty</a:t>
            </a:r>
            <a:endParaRPr lang="en-US" altLang="ko-KR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068402-3175-4EC6-9AE9-CD5C64BDEB58}"/>
              </a:ext>
            </a:extLst>
          </p:cNvPr>
          <p:cNvSpPr txBox="1"/>
          <p:nvPr/>
        </p:nvSpPr>
        <p:spPr>
          <a:xfrm>
            <a:off x="8528719" y="1855983"/>
            <a:ext cx="172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MyAccount_Emp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Show page Activity</a:t>
            </a:r>
          </a:p>
        </p:txBody>
      </p:sp>
    </p:spTree>
    <p:extLst>
      <p:ext uri="{BB962C8B-B14F-4D97-AF65-F5344CB8AC3E}">
        <p14:creationId xmlns:p14="http://schemas.microsoft.com/office/powerpoint/2010/main" val="2348783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9A83B4-4956-436A-85DA-2E586BA82473}"/>
              </a:ext>
            </a:extLst>
          </p:cNvPr>
          <p:cNvSpPr txBox="1"/>
          <p:nvPr/>
        </p:nvSpPr>
        <p:spPr>
          <a:xfrm>
            <a:off x="67112" y="97561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로그아웃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C349EE-F66B-40F4-9308-38EA2C507148}"/>
              </a:ext>
            </a:extLst>
          </p:cNvPr>
          <p:cNvSpPr txBox="1"/>
          <p:nvPr/>
        </p:nvSpPr>
        <p:spPr>
          <a:xfrm>
            <a:off x="-11567" y="640802"/>
            <a:ext cx="7167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Navigation </a:t>
            </a:r>
            <a:r>
              <a:rPr lang="ko-KR" altLang="en-US" sz="1200" b="1" dirty="0">
                <a:solidFill>
                  <a:srgbClr val="0070C0"/>
                </a:solidFill>
              </a:rPr>
              <a:t>탭에서 아래와 같이 구성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4435B8-D3BC-4D8A-AAA8-E57D88CE1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377"/>
            <a:ext cx="12192000" cy="392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8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E5E08C-11B9-4856-874A-3274890B4AC4}"/>
              </a:ext>
            </a:extLst>
          </p:cNvPr>
          <p:cNvSpPr txBox="1"/>
          <p:nvPr/>
        </p:nvSpPr>
        <p:spPr>
          <a:xfrm>
            <a:off x="67112" y="97561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앱 생성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4B8EC-A25D-4E24-874C-B456FC1DF77E}"/>
              </a:ext>
            </a:extLst>
          </p:cNvPr>
          <p:cNvSpPr txBox="1"/>
          <p:nvPr/>
        </p:nvSpPr>
        <p:spPr>
          <a:xfrm>
            <a:off x="-11566" y="640802"/>
            <a:ext cx="593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버전 및 설정 확인 후 </a:t>
            </a:r>
            <a:r>
              <a:rPr lang="en-US" altLang="ko-KR" sz="1200" b="1" dirty="0">
                <a:solidFill>
                  <a:srgbClr val="0070C0"/>
                </a:solidFill>
              </a:rPr>
              <a:t>Select This Template</a:t>
            </a:r>
            <a:r>
              <a:rPr lang="ko-KR" altLang="en-US" sz="1200" b="1" dirty="0">
                <a:solidFill>
                  <a:srgbClr val="0070C0"/>
                </a:solidFill>
              </a:rPr>
              <a:t> 버튼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3274C6-FA7E-43B7-9044-39A03B8F2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8289"/>
            <a:ext cx="6828639" cy="49870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6FB6C8-2AFA-4DEF-905C-A06574964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330" y="2276410"/>
            <a:ext cx="4509587" cy="37088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26332F-FB99-4CB7-B96C-0EC6688C8331}"/>
              </a:ext>
            </a:extLst>
          </p:cNvPr>
          <p:cNvSpPr txBox="1"/>
          <p:nvPr/>
        </p:nvSpPr>
        <p:spPr>
          <a:xfrm>
            <a:off x="7550330" y="2058541"/>
            <a:ext cx="4164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앱 이름 및 아이콘 설정 후 </a:t>
            </a:r>
            <a:r>
              <a:rPr lang="en-US" altLang="ko-KR" sz="1200" b="1" dirty="0">
                <a:solidFill>
                  <a:srgbClr val="0070C0"/>
                </a:solidFill>
              </a:rPr>
              <a:t>Create App </a:t>
            </a:r>
            <a:r>
              <a:rPr lang="ko-KR" altLang="en-US" sz="1200" b="1" dirty="0">
                <a:solidFill>
                  <a:srgbClr val="0070C0"/>
                </a:solidFill>
              </a:rPr>
              <a:t>버튼 클릭</a:t>
            </a:r>
          </a:p>
        </p:txBody>
      </p:sp>
    </p:spTree>
    <p:extLst>
      <p:ext uri="{BB962C8B-B14F-4D97-AF65-F5344CB8AC3E}">
        <p14:creationId xmlns:p14="http://schemas.microsoft.com/office/powerpoint/2010/main" val="858565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4B8CBB-3552-41B0-B3A8-76B54FDA07E2}"/>
              </a:ext>
            </a:extLst>
          </p:cNvPr>
          <p:cNvSpPr txBox="1"/>
          <p:nvPr/>
        </p:nvSpPr>
        <p:spPr>
          <a:xfrm>
            <a:off x="67112" y="97561"/>
            <a:ext cx="1745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로고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46DD27-478C-4D4D-81C4-2462DB878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2" y="917801"/>
            <a:ext cx="8405769" cy="11544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56A128-F952-4A7D-9EA2-3E4F845C6165}"/>
              </a:ext>
            </a:extLst>
          </p:cNvPr>
          <p:cNvSpPr txBox="1"/>
          <p:nvPr/>
        </p:nvSpPr>
        <p:spPr>
          <a:xfrm>
            <a:off x="-11567" y="640802"/>
            <a:ext cx="7167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Mendix</a:t>
            </a:r>
            <a:r>
              <a:rPr lang="en-US" altLang="ko-KR" sz="1200" b="1" dirty="0">
                <a:solidFill>
                  <a:srgbClr val="0070C0"/>
                </a:solidFill>
              </a:rPr>
              <a:t> Studio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</a:rPr>
              <a:t>pro</a:t>
            </a:r>
            <a:r>
              <a:rPr lang="ko-KR" altLang="en-US" sz="1200" b="1" dirty="0">
                <a:solidFill>
                  <a:srgbClr val="0070C0"/>
                </a:solidFill>
              </a:rPr>
              <a:t>에서 개발자 포털 접속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C691EE-F8CB-4A89-9400-01264724CCAF}"/>
              </a:ext>
            </a:extLst>
          </p:cNvPr>
          <p:cNvSpPr txBox="1"/>
          <p:nvPr/>
        </p:nvSpPr>
        <p:spPr>
          <a:xfrm>
            <a:off x="-11567" y="2483435"/>
            <a:ext cx="7167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Edit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</a:rPr>
              <a:t>in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</a:rPr>
              <a:t>Studio</a:t>
            </a:r>
            <a:r>
              <a:rPr lang="ko-KR" altLang="en-US" sz="1200" b="1" dirty="0">
                <a:solidFill>
                  <a:srgbClr val="0070C0"/>
                </a:solidFill>
              </a:rPr>
              <a:t> 버튼 클릭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4CB6B3-9088-4998-894C-DBEF9595A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0434"/>
            <a:ext cx="8472881" cy="18749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FE5C75-1ECD-4CB0-9D9B-D24A98398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847" y="0"/>
            <a:ext cx="2288595" cy="6858000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C05419A5-97F5-4DA3-A3C2-9E62ADE928C4}"/>
              </a:ext>
            </a:extLst>
          </p:cNvPr>
          <p:cNvSpPr/>
          <p:nvPr/>
        </p:nvSpPr>
        <p:spPr>
          <a:xfrm rot="18164082">
            <a:off x="8211366" y="4980815"/>
            <a:ext cx="233099" cy="48099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E29F63-2E45-4655-89D7-5B030130EF87}"/>
              </a:ext>
            </a:extLst>
          </p:cNvPr>
          <p:cNvSpPr txBox="1"/>
          <p:nvPr/>
        </p:nvSpPr>
        <p:spPr>
          <a:xfrm>
            <a:off x="7478987" y="5449402"/>
            <a:ext cx="2357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Theme Customizer </a:t>
            </a:r>
            <a:r>
              <a:rPr lang="ko-KR" altLang="en-US" sz="1200" b="1" dirty="0">
                <a:solidFill>
                  <a:srgbClr val="0070C0"/>
                </a:solidFill>
              </a:rPr>
              <a:t>버튼 클릭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2312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04BA0-A1B8-4D29-BE65-5386C791F25C}"/>
              </a:ext>
            </a:extLst>
          </p:cNvPr>
          <p:cNvSpPr txBox="1"/>
          <p:nvPr/>
        </p:nvSpPr>
        <p:spPr>
          <a:xfrm>
            <a:off x="67112" y="97561"/>
            <a:ext cx="1745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로고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A4D18-7EF0-40C8-B80F-A07354A1013E}"/>
              </a:ext>
            </a:extLst>
          </p:cNvPr>
          <p:cNvSpPr txBox="1"/>
          <p:nvPr/>
        </p:nvSpPr>
        <p:spPr>
          <a:xfrm>
            <a:off x="-70290" y="618875"/>
            <a:ext cx="7167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Theme Customizer</a:t>
            </a:r>
            <a:r>
              <a:rPr lang="ko-KR" altLang="en-US" sz="1200" b="1" dirty="0">
                <a:solidFill>
                  <a:srgbClr val="0070C0"/>
                </a:solidFill>
              </a:rPr>
              <a:t>에서 </a:t>
            </a:r>
            <a:r>
              <a:rPr lang="en-US" altLang="ko-KR" sz="1200" b="1" dirty="0">
                <a:solidFill>
                  <a:srgbClr val="0070C0"/>
                </a:solidFill>
              </a:rPr>
              <a:t>UPLOAD LOGO </a:t>
            </a:r>
            <a:r>
              <a:rPr lang="ko-KR" altLang="en-US" sz="1200" b="1" dirty="0">
                <a:solidFill>
                  <a:srgbClr val="0070C0"/>
                </a:solidFill>
              </a:rPr>
              <a:t>테마의 </a:t>
            </a:r>
            <a:r>
              <a:rPr lang="en-US" altLang="ko-KR" sz="1200" b="1" dirty="0">
                <a:solidFill>
                  <a:srgbClr val="0070C0"/>
                </a:solidFill>
              </a:rPr>
              <a:t>Upload logo </a:t>
            </a:r>
            <a:r>
              <a:rPr lang="ko-KR" altLang="en-US" sz="1200" b="1" dirty="0">
                <a:solidFill>
                  <a:srgbClr val="0070C0"/>
                </a:solidFill>
              </a:rPr>
              <a:t>클릭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5E7C44-1CA5-4028-81A3-709A5C545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2" y="917802"/>
            <a:ext cx="7088697" cy="2497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FA14BB-A099-4DF8-AA06-BC7684B2B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3442"/>
            <a:ext cx="7097086" cy="1105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748075-8EBB-44AB-AE74-C879380B122D}"/>
              </a:ext>
            </a:extLst>
          </p:cNvPr>
          <p:cNvSpPr txBox="1"/>
          <p:nvPr/>
        </p:nvSpPr>
        <p:spPr>
          <a:xfrm>
            <a:off x="-70290" y="4966156"/>
            <a:ext cx="7167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변경된 로고확인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EBF451A-C6C3-451D-9B4B-7FBC75E3B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35686"/>
            <a:ext cx="5571879" cy="16251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67FCC4-362A-4B7F-A519-2949C7879AFF}"/>
              </a:ext>
            </a:extLst>
          </p:cNvPr>
          <p:cNvSpPr txBox="1"/>
          <p:nvPr/>
        </p:nvSpPr>
        <p:spPr>
          <a:xfrm>
            <a:off x="-70290" y="3559666"/>
            <a:ext cx="7167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Preview</a:t>
            </a:r>
            <a:r>
              <a:rPr lang="ko-KR" altLang="en-US" sz="1200" b="1" dirty="0">
                <a:solidFill>
                  <a:srgbClr val="0070C0"/>
                </a:solidFill>
              </a:rPr>
              <a:t>를 통해 확인 후 </a:t>
            </a:r>
            <a:r>
              <a:rPr lang="en-US" altLang="ko-KR" sz="1200" b="1" dirty="0">
                <a:solidFill>
                  <a:srgbClr val="0070C0"/>
                </a:solidFill>
              </a:rPr>
              <a:t>Save </a:t>
            </a:r>
            <a:r>
              <a:rPr lang="ko-KR" altLang="en-US" sz="1200" b="1" dirty="0">
                <a:solidFill>
                  <a:srgbClr val="0070C0"/>
                </a:solidFill>
              </a:rPr>
              <a:t>버튼 클릭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157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71E735-468A-4439-8768-F3AECDFACA8D}"/>
              </a:ext>
            </a:extLst>
          </p:cNvPr>
          <p:cNvSpPr txBox="1"/>
          <p:nvPr/>
        </p:nvSpPr>
        <p:spPr>
          <a:xfrm>
            <a:off x="67112" y="97561"/>
            <a:ext cx="360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[Anonymous </a:t>
            </a:r>
            <a:r>
              <a:rPr lang="ko-KR" altLang="en-US" sz="2400" b="1" dirty="0"/>
              <a:t>유저 생성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60035A-34B1-4A26-8251-F7450B35F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6" y="895874"/>
            <a:ext cx="5872955" cy="3725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BD260F-8313-4C56-A6B2-58F6DC3632CF}"/>
              </a:ext>
            </a:extLst>
          </p:cNvPr>
          <p:cNvSpPr txBox="1"/>
          <p:nvPr/>
        </p:nvSpPr>
        <p:spPr>
          <a:xfrm>
            <a:off x="-70290" y="618875"/>
            <a:ext cx="7167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Project </a:t>
            </a:r>
            <a:r>
              <a:rPr lang="en-US" altLang="ko-KR" sz="1200" b="1" dirty="0" err="1">
                <a:solidFill>
                  <a:srgbClr val="0070C0"/>
                </a:solidFill>
              </a:rPr>
              <a:t>Securit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에서 </a:t>
            </a:r>
            <a:r>
              <a:rPr lang="en-US" altLang="ko-KR" sz="1200" b="1" dirty="0">
                <a:solidFill>
                  <a:srgbClr val="0070C0"/>
                </a:solidFill>
              </a:rPr>
              <a:t>Anonymous </a:t>
            </a:r>
            <a:r>
              <a:rPr lang="ko-KR" altLang="en-US" sz="1200" b="1" dirty="0">
                <a:solidFill>
                  <a:srgbClr val="0070C0"/>
                </a:solidFill>
              </a:rPr>
              <a:t>이름의 유저 역할 생성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C4DCDA-EB9E-4597-8882-42E6C38C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871" y="2726421"/>
            <a:ext cx="4126061" cy="40225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1BA05E-D181-4305-B99A-CA072F4E078E}"/>
              </a:ext>
            </a:extLst>
          </p:cNvPr>
          <p:cNvSpPr txBox="1"/>
          <p:nvPr/>
        </p:nvSpPr>
        <p:spPr>
          <a:xfrm>
            <a:off x="6179507" y="2385247"/>
            <a:ext cx="34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Anonymous user </a:t>
            </a:r>
            <a:r>
              <a:rPr lang="ko-KR" altLang="en-US" sz="1200" b="1" dirty="0">
                <a:solidFill>
                  <a:srgbClr val="0070C0"/>
                </a:solidFill>
              </a:rPr>
              <a:t>탭에서 아래와 같이 설정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108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3C8DD6-F3D8-4B71-9445-3806E8960AD5}"/>
              </a:ext>
            </a:extLst>
          </p:cNvPr>
          <p:cNvSpPr txBox="1"/>
          <p:nvPr/>
        </p:nvSpPr>
        <p:spPr>
          <a:xfrm>
            <a:off x="67112" y="97561"/>
            <a:ext cx="360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[Anonymous </a:t>
            </a:r>
            <a:r>
              <a:rPr lang="ko-KR" altLang="en-US" sz="2400" b="1" dirty="0"/>
              <a:t>유저 생성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8FB67-008A-4FD7-A0F1-5DD295860D54}"/>
              </a:ext>
            </a:extLst>
          </p:cNvPr>
          <p:cNvSpPr txBox="1"/>
          <p:nvPr/>
        </p:nvSpPr>
        <p:spPr>
          <a:xfrm>
            <a:off x="-70290" y="618875"/>
            <a:ext cx="7167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GeneralExtention</a:t>
            </a:r>
            <a:r>
              <a:rPr lang="ko-KR" altLang="en-US" sz="1200" b="1" dirty="0">
                <a:solidFill>
                  <a:srgbClr val="0070C0"/>
                </a:solidFill>
              </a:rPr>
              <a:t>에 </a:t>
            </a:r>
            <a:r>
              <a:rPr lang="en-US" altLang="ko-KR" sz="1200" b="1" dirty="0">
                <a:solidFill>
                  <a:srgbClr val="0070C0"/>
                </a:solidFill>
              </a:rPr>
              <a:t>Anonymous </a:t>
            </a:r>
            <a:r>
              <a:rPr lang="ko-KR" altLang="en-US" sz="1200" b="1" dirty="0" err="1">
                <a:solidFill>
                  <a:srgbClr val="0070C0"/>
                </a:solidFill>
              </a:rPr>
              <a:t>풀더를</a:t>
            </a:r>
            <a:r>
              <a:rPr lang="ko-KR" altLang="en-US" sz="1200" b="1" dirty="0">
                <a:solidFill>
                  <a:srgbClr val="0070C0"/>
                </a:solidFill>
              </a:rPr>
              <a:t> 생성하고</a:t>
            </a:r>
            <a:r>
              <a:rPr lang="en-US" altLang="ko-KR" sz="1200" b="1" dirty="0">
                <a:solidFill>
                  <a:srgbClr val="0070C0"/>
                </a:solidFill>
              </a:rPr>
              <a:t>, </a:t>
            </a:r>
            <a:r>
              <a:rPr lang="en-US" altLang="ko-KR" sz="1200" b="1" dirty="0" err="1">
                <a:solidFill>
                  <a:srgbClr val="0070C0"/>
                </a:solidFill>
              </a:rPr>
              <a:t>Login_Web</a:t>
            </a:r>
            <a:r>
              <a:rPr lang="en-US" altLang="ko-KR" sz="1200" b="1" dirty="0">
                <a:solidFill>
                  <a:srgbClr val="0070C0"/>
                </a:solidFill>
              </a:rPr>
              <a:t> page</a:t>
            </a:r>
            <a:r>
              <a:rPr lang="ko-KR" altLang="en-US" sz="1200" b="1" dirty="0">
                <a:solidFill>
                  <a:srgbClr val="0070C0"/>
                </a:solidFill>
              </a:rPr>
              <a:t>를 추가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0D1F29-9C0B-4532-BB1F-34CACEF9C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" y="895874"/>
            <a:ext cx="4269996" cy="23653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CFD7A0-892F-4C76-BFF2-FE78A96EB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733" y="2625916"/>
            <a:ext cx="6518520" cy="4075695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CD291D55-E531-42E5-B079-1335FE55688C}"/>
              </a:ext>
            </a:extLst>
          </p:cNvPr>
          <p:cNvSpPr/>
          <p:nvPr/>
        </p:nvSpPr>
        <p:spPr>
          <a:xfrm rot="18164082">
            <a:off x="4556176" y="3248858"/>
            <a:ext cx="233099" cy="48099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2632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17B180-B7E3-415F-AC3F-EC37BB8FD553}"/>
              </a:ext>
            </a:extLst>
          </p:cNvPr>
          <p:cNvSpPr txBox="1"/>
          <p:nvPr/>
        </p:nvSpPr>
        <p:spPr>
          <a:xfrm>
            <a:off x="67112" y="97561"/>
            <a:ext cx="360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[Anonymous </a:t>
            </a:r>
            <a:r>
              <a:rPr lang="ko-KR" altLang="en-US" sz="2400" b="1" dirty="0"/>
              <a:t>유저 생성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B0F7F7-034F-4C72-BBA5-4C79485F6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874"/>
            <a:ext cx="7835317" cy="28150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53A7B4-C40D-4C97-B270-D17C4068595A}"/>
              </a:ext>
            </a:extLst>
          </p:cNvPr>
          <p:cNvSpPr txBox="1"/>
          <p:nvPr/>
        </p:nvSpPr>
        <p:spPr>
          <a:xfrm>
            <a:off x="-70290" y="618875"/>
            <a:ext cx="7167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Login_Web</a:t>
            </a:r>
            <a:r>
              <a:rPr lang="ko-KR" altLang="en-US" sz="1200" b="1" dirty="0">
                <a:solidFill>
                  <a:srgbClr val="0070C0"/>
                </a:solidFill>
              </a:rPr>
              <a:t> 페이지 </a:t>
            </a:r>
            <a:r>
              <a:rPr lang="en-US" altLang="ko-KR" sz="1200" b="1" dirty="0">
                <a:solidFill>
                  <a:srgbClr val="0070C0"/>
                </a:solidFill>
              </a:rPr>
              <a:t>Visible for </a:t>
            </a:r>
            <a:r>
              <a:rPr lang="ko-KR" altLang="en-US" sz="1200" b="1" dirty="0">
                <a:solidFill>
                  <a:srgbClr val="0070C0"/>
                </a:solidFill>
              </a:rPr>
              <a:t>설정에 </a:t>
            </a:r>
            <a:r>
              <a:rPr lang="en-US" altLang="ko-KR" sz="1200" b="1" dirty="0">
                <a:solidFill>
                  <a:srgbClr val="0070C0"/>
                </a:solidFill>
              </a:rPr>
              <a:t>Anonymous</a:t>
            </a:r>
            <a:r>
              <a:rPr lang="ko-KR" altLang="en-US" sz="1200" b="1" dirty="0">
                <a:solidFill>
                  <a:srgbClr val="0070C0"/>
                </a:solidFill>
              </a:rPr>
              <a:t>를 추가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F5521-A141-44FD-9DD4-D4690098D22E}"/>
              </a:ext>
            </a:extLst>
          </p:cNvPr>
          <p:cNvSpPr txBox="1"/>
          <p:nvPr/>
        </p:nvSpPr>
        <p:spPr>
          <a:xfrm>
            <a:off x="-13981" y="3904499"/>
            <a:ext cx="7167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Project Navigation </a:t>
            </a:r>
            <a:r>
              <a:rPr lang="ko-KR" altLang="en-US" sz="1200" b="1" dirty="0">
                <a:solidFill>
                  <a:srgbClr val="0070C0"/>
                </a:solidFill>
              </a:rPr>
              <a:t>의 </a:t>
            </a:r>
            <a:r>
              <a:rPr lang="en-US" altLang="ko-KR" sz="1200" b="1" dirty="0">
                <a:solidFill>
                  <a:srgbClr val="0070C0"/>
                </a:solidFill>
              </a:rPr>
              <a:t>Default home page</a:t>
            </a:r>
            <a:r>
              <a:rPr lang="ko-KR" altLang="en-US" sz="1200" b="1" dirty="0">
                <a:solidFill>
                  <a:srgbClr val="0070C0"/>
                </a:solidFill>
              </a:rPr>
              <a:t>와 </a:t>
            </a:r>
            <a:r>
              <a:rPr lang="en-US" altLang="ko-KR" sz="1200" b="1" dirty="0">
                <a:solidFill>
                  <a:srgbClr val="0070C0"/>
                </a:solidFill>
              </a:rPr>
              <a:t>Sign-in page</a:t>
            </a:r>
            <a:r>
              <a:rPr lang="ko-KR" altLang="en-US" sz="1200" b="1" dirty="0">
                <a:solidFill>
                  <a:srgbClr val="0070C0"/>
                </a:solidFill>
              </a:rPr>
              <a:t>를 </a:t>
            </a:r>
            <a:r>
              <a:rPr lang="en-US" altLang="ko-KR" sz="1200" b="1" dirty="0" err="1">
                <a:solidFill>
                  <a:srgbClr val="0070C0"/>
                </a:solidFill>
              </a:rPr>
              <a:t>Login_Web</a:t>
            </a:r>
            <a:r>
              <a:rPr lang="ko-KR" altLang="en-US" sz="1200" b="1" dirty="0">
                <a:solidFill>
                  <a:srgbClr val="0070C0"/>
                </a:solidFill>
              </a:rPr>
              <a:t>으로 변경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B8CA838-4AF8-428D-B39A-C1F7EE3BD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81498"/>
            <a:ext cx="8196736" cy="24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39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C9DB98-9C83-4BD6-8D1D-E47C389604A7}"/>
              </a:ext>
            </a:extLst>
          </p:cNvPr>
          <p:cNvSpPr txBox="1"/>
          <p:nvPr/>
        </p:nvSpPr>
        <p:spPr>
          <a:xfrm>
            <a:off x="67112" y="97561"/>
            <a:ext cx="360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[Anonymous </a:t>
            </a:r>
            <a:r>
              <a:rPr lang="ko-KR" altLang="en-US" sz="2400" b="1" dirty="0"/>
              <a:t>유저 생성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51647-796E-4DBD-A66F-3A7EF84BC1C1}"/>
              </a:ext>
            </a:extLst>
          </p:cNvPr>
          <p:cNvSpPr txBox="1"/>
          <p:nvPr/>
        </p:nvSpPr>
        <p:spPr>
          <a:xfrm>
            <a:off x="-70290" y="618875"/>
            <a:ext cx="7167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Role-based home page</a:t>
            </a:r>
            <a:r>
              <a:rPr lang="ko-KR" altLang="en-US" sz="1200" b="1" dirty="0">
                <a:solidFill>
                  <a:srgbClr val="0070C0"/>
                </a:solidFill>
              </a:rPr>
              <a:t>를 아래와 같이 설정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FBBE74-4C23-4E48-B634-E0BB530D1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874"/>
            <a:ext cx="8187655" cy="314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260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3E422F-475A-4BFC-9248-38C14CD7C237}"/>
              </a:ext>
            </a:extLst>
          </p:cNvPr>
          <p:cNvSpPr txBox="1"/>
          <p:nvPr/>
        </p:nvSpPr>
        <p:spPr>
          <a:xfrm>
            <a:off x="67112" y="97561"/>
            <a:ext cx="360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[Anonymous </a:t>
            </a:r>
            <a:r>
              <a:rPr lang="ko-KR" altLang="en-US" sz="2400" b="1" dirty="0"/>
              <a:t>유저 생성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AF6945-F329-495A-A8EF-EED9DB3C39C6}"/>
              </a:ext>
            </a:extLst>
          </p:cNvPr>
          <p:cNvSpPr txBox="1"/>
          <p:nvPr/>
        </p:nvSpPr>
        <p:spPr>
          <a:xfrm>
            <a:off x="-70290" y="618875"/>
            <a:ext cx="7167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GeneralExtentions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모듈 </a:t>
            </a:r>
            <a:r>
              <a:rPr lang="en-US" altLang="ko-KR" sz="1200" b="1" dirty="0">
                <a:solidFill>
                  <a:srgbClr val="0070C0"/>
                </a:solidFill>
              </a:rPr>
              <a:t>Domain Model</a:t>
            </a:r>
            <a:r>
              <a:rPr lang="ko-KR" altLang="en-US" sz="1200" b="1" dirty="0">
                <a:solidFill>
                  <a:srgbClr val="0070C0"/>
                </a:solidFill>
              </a:rPr>
              <a:t>의 아래와 같이 </a:t>
            </a:r>
            <a:r>
              <a:rPr lang="en-US" altLang="ko-KR" sz="1200" b="1" dirty="0">
                <a:solidFill>
                  <a:srgbClr val="0070C0"/>
                </a:solidFill>
              </a:rPr>
              <a:t>Entity </a:t>
            </a:r>
            <a:r>
              <a:rPr lang="ko-KR" altLang="en-US" sz="1200" b="1" dirty="0">
                <a:solidFill>
                  <a:srgbClr val="0070C0"/>
                </a:solidFill>
              </a:rPr>
              <a:t>생성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7C7A5E-722E-4F25-B076-1EB7A9496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874"/>
            <a:ext cx="5511567" cy="39947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FF7688-810E-47E0-98E7-96049DF1D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662" y="2712363"/>
            <a:ext cx="6049955" cy="4145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56709F-4EBE-447E-8A46-CC1890185141}"/>
              </a:ext>
            </a:extLst>
          </p:cNvPr>
          <p:cNvSpPr txBox="1"/>
          <p:nvPr/>
        </p:nvSpPr>
        <p:spPr>
          <a:xfrm>
            <a:off x="5743662" y="2435364"/>
            <a:ext cx="4751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Registration Entity</a:t>
            </a:r>
            <a:r>
              <a:rPr lang="ko-KR" altLang="en-US" sz="1200" b="1" dirty="0">
                <a:solidFill>
                  <a:srgbClr val="0070C0"/>
                </a:solidFill>
              </a:rPr>
              <a:t>의 </a:t>
            </a:r>
            <a:r>
              <a:rPr lang="en-US" altLang="ko-KR" sz="1200" b="1" dirty="0">
                <a:solidFill>
                  <a:srgbClr val="0070C0"/>
                </a:solidFill>
              </a:rPr>
              <a:t>Access rules </a:t>
            </a:r>
            <a:r>
              <a:rPr lang="ko-KR" altLang="en-US" sz="1200" b="1" dirty="0">
                <a:solidFill>
                  <a:srgbClr val="0070C0"/>
                </a:solidFill>
              </a:rPr>
              <a:t>을 아래와 같이 설정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065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BEA9BB2-640C-47D9-809A-4F2D40B93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874"/>
            <a:ext cx="9303391" cy="3526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78887B-6844-46B7-90BB-EB5626AA76DA}"/>
              </a:ext>
            </a:extLst>
          </p:cNvPr>
          <p:cNvSpPr txBox="1"/>
          <p:nvPr/>
        </p:nvSpPr>
        <p:spPr>
          <a:xfrm>
            <a:off x="67112" y="97561"/>
            <a:ext cx="360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[Anonymous </a:t>
            </a:r>
            <a:r>
              <a:rPr lang="ko-KR" altLang="en-US" sz="2400" b="1" dirty="0"/>
              <a:t>유저 생성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08457-C540-4564-82FA-C9330E7334D7}"/>
              </a:ext>
            </a:extLst>
          </p:cNvPr>
          <p:cNvSpPr txBox="1"/>
          <p:nvPr/>
        </p:nvSpPr>
        <p:spPr>
          <a:xfrm>
            <a:off x="-70290" y="618875"/>
            <a:ext cx="7167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GeneralExtentions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모듈의 </a:t>
            </a:r>
            <a:r>
              <a:rPr lang="en-US" altLang="ko-KR" sz="1200" b="1" dirty="0" err="1">
                <a:solidFill>
                  <a:srgbClr val="0070C0"/>
                </a:solidFill>
              </a:rPr>
              <a:t>Login_Web</a:t>
            </a:r>
            <a:r>
              <a:rPr lang="en-US" altLang="ko-KR" sz="1200" b="1" dirty="0">
                <a:solidFill>
                  <a:srgbClr val="0070C0"/>
                </a:solidFill>
              </a:rPr>
              <a:t> Page</a:t>
            </a:r>
            <a:r>
              <a:rPr lang="ko-KR" altLang="en-US" sz="1200" b="1" dirty="0">
                <a:solidFill>
                  <a:srgbClr val="0070C0"/>
                </a:solidFill>
              </a:rPr>
              <a:t>를 아래와 같이 구성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D52F6-0D47-466C-8258-93CA9407D539}"/>
              </a:ext>
            </a:extLst>
          </p:cNvPr>
          <p:cNvSpPr txBox="1"/>
          <p:nvPr/>
        </p:nvSpPr>
        <p:spPr>
          <a:xfrm>
            <a:off x="5709725" y="2121274"/>
            <a:ext cx="4164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Layout </a:t>
            </a:r>
            <a:r>
              <a:rPr lang="ko-KR" altLang="en-US" sz="1200" b="1" dirty="0">
                <a:solidFill>
                  <a:srgbClr val="FF0000"/>
                </a:solidFill>
              </a:rPr>
              <a:t>내 모든 위젯 삭제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BADA3D-E0BD-4D7A-B362-6BF9C05A9927}"/>
              </a:ext>
            </a:extLst>
          </p:cNvPr>
          <p:cNvSpPr txBox="1"/>
          <p:nvPr/>
        </p:nvSpPr>
        <p:spPr>
          <a:xfrm>
            <a:off x="6632514" y="2464453"/>
            <a:ext cx="1806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Login Text-box </a:t>
            </a:r>
            <a:r>
              <a:rPr lang="ko-KR" altLang="en-US" sz="1200" b="1" dirty="0"/>
              <a:t>위젯</a:t>
            </a:r>
            <a:endParaRPr lang="en-US" altLang="ko-KR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E176E4-C350-46FC-B23D-6D45E33DB51F}"/>
              </a:ext>
            </a:extLst>
          </p:cNvPr>
          <p:cNvSpPr txBox="1"/>
          <p:nvPr/>
        </p:nvSpPr>
        <p:spPr>
          <a:xfrm>
            <a:off x="6632514" y="2728150"/>
            <a:ext cx="2066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Pasword</a:t>
            </a:r>
            <a:r>
              <a:rPr lang="en-US" altLang="ko-KR" sz="1200" b="1" dirty="0"/>
              <a:t> Text-box </a:t>
            </a:r>
            <a:r>
              <a:rPr lang="ko-KR" altLang="en-US" sz="1200" b="1" dirty="0"/>
              <a:t>위젯</a:t>
            </a:r>
            <a:endParaRPr lang="en-US" altLang="ko-KR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357F4-D404-4509-805A-44BB097DB75C}"/>
              </a:ext>
            </a:extLst>
          </p:cNvPr>
          <p:cNvSpPr txBox="1"/>
          <p:nvPr/>
        </p:nvSpPr>
        <p:spPr>
          <a:xfrm>
            <a:off x="6632514" y="2946131"/>
            <a:ext cx="2066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Validation Message </a:t>
            </a:r>
            <a:r>
              <a:rPr lang="ko-KR" altLang="en-US" sz="1200" b="1" dirty="0"/>
              <a:t>위젯</a:t>
            </a:r>
            <a:endParaRPr lang="en-US" altLang="ko-KR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BE5A66-68A6-42B6-A5DE-E22F9AD0514F}"/>
              </a:ext>
            </a:extLst>
          </p:cNvPr>
          <p:cNvSpPr txBox="1"/>
          <p:nvPr/>
        </p:nvSpPr>
        <p:spPr>
          <a:xfrm>
            <a:off x="6238231" y="3164111"/>
            <a:ext cx="2066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Sign-in </a:t>
            </a:r>
            <a:r>
              <a:rPr lang="ko-KR" altLang="en-US" sz="1200" b="1" dirty="0"/>
              <a:t>위젯</a:t>
            </a:r>
            <a:endParaRPr lang="en-US" altLang="ko-KR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2035FD-953E-4CEB-9356-1E3271F6820D}"/>
              </a:ext>
            </a:extLst>
          </p:cNvPr>
          <p:cNvSpPr txBox="1"/>
          <p:nvPr/>
        </p:nvSpPr>
        <p:spPr>
          <a:xfrm>
            <a:off x="7672750" y="3684027"/>
            <a:ext cx="2066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컨테이너 위젯</a:t>
            </a:r>
            <a:endParaRPr lang="en-US" altLang="ko-KR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808F13-85C6-4CCB-8D95-6D29EF5FC7D4}"/>
              </a:ext>
            </a:extLst>
          </p:cNvPr>
          <p:cNvSpPr txBox="1"/>
          <p:nvPr/>
        </p:nvSpPr>
        <p:spPr>
          <a:xfrm>
            <a:off x="6338901" y="3793017"/>
            <a:ext cx="1076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버튼 위젯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765396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7DDDF0-21B0-4416-9331-0C8F12924D19}"/>
              </a:ext>
            </a:extLst>
          </p:cNvPr>
          <p:cNvSpPr txBox="1"/>
          <p:nvPr/>
        </p:nvSpPr>
        <p:spPr>
          <a:xfrm>
            <a:off x="67112" y="97561"/>
            <a:ext cx="360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[Anonymous </a:t>
            </a:r>
            <a:r>
              <a:rPr lang="ko-KR" altLang="en-US" sz="2400" b="1" dirty="0"/>
              <a:t>유저 생성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076C47-0517-4256-8E90-B4997D3EAFA6}"/>
              </a:ext>
            </a:extLst>
          </p:cNvPr>
          <p:cNvSpPr txBox="1"/>
          <p:nvPr/>
        </p:nvSpPr>
        <p:spPr>
          <a:xfrm>
            <a:off x="-70290" y="618875"/>
            <a:ext cx="7167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Sign in here </a:t>
            </a:r>
            <a:r>
              <a:rPr lang="ko-KR" altLang="en-US" sz="1200" b="1" dirty="0">
                <a:solidFill>
                  <a:srgbClr val="0070C0"/>
                </a:solidFill>
              </a:rPr>
              <a:t>버튼을 아래와 같이 설정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14D8A9-8282-4B2E-9CA0-BCE77EDA6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523"/>
            <a:ext cx="6096000" cy="38982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BCC8E0-4A86-49E3-AAA1-74749D1CE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249" y="3123857"/>
            <a:ext cx="8728751" cy="363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56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ABA5A8-6202-453D-888F-687BA70AB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6749"/>
            <a:ext cx="8724550" cy="3523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04AF79-5350-4170-A0C8-661CC23BCBE7}"/>
              </a:ext>
            </a:extLst>
          </p:cNvPr>
          <p:cNvSpPr txBox="1"/>
          <p:nvPr/>
        </p:nvSpPr>
        <p:spPr>
          <a:xfrm>
            <a:off x="67112" y="97561"/>
            <a:ext cx="360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[Anonymous </a:t>
            </a:r>
            <a:r>
              <a:rPr lang="ko-KR" altLang="en-US" sz="2400" b="1" dirty="0"/>
              <a:t>유저 생성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C0893A-3981-4542-9C29-459AA928678E}"/>
              </a:ext>
            </a:extLst>
          </p:cNvPr>
          <p:cNvSpPr txBox="1"/>
          <p:nvPr/>
        </p:nvSpPr>
        <p:spPr>
          <a:xfrm>
            <a:off x="-70290" y="618875"/>
            <a:ext cx="7167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Registration_New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페이지의 </a:t>
            </a:r>
            <a:r>
              <a:rPr lang="en-US" altLang="ko-KR" sz="1200" b="1" dirty="0">
                <a:solidFill>
                  <a:srgbClr val="0070C0"/>
                </a:solidFill>
              </a:rPr>
              <a:t>Password, </a:t>
            </a:r>
            <a:r>
              <a:rPr lang="en-US" altLang="ko-KR" sz="1200" b="1" dirty="0" err="1">
                <a:solidFill>
                  <a:srgbClr val="0070C0"/>
                </a:solidFill>
              </a:rPr>
              <a:t>ConfirmPassword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를 아래와 같이 설정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867E0C-91D8-428D-A014-812ED71C5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200" y="3429000"/>
            <a:ext cx="4341930" cy="32736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D6673B-8909-4B7E-9828-7CA48C8DA274}"/>
              </a:ext>
            </a:extLst>
          </p:cNvPr>
          <p:cNvSpPr txBox="1"/>
          <p:nvPr/>
        </p:nvSpPr>
        <p:spPr>
          <a:xfrm>
            <a:off x="7203200" y="3166682"/>
            <a:ext cx="3744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페이지의 </a:t>
            </a:r>
            <a:r>
              <a:rPr lang="en-US" altLang="ko-KR" sz="1200" b="1" dirty="0">
                <a:solidFill>
                  <a:srgbClr val="0070C0"/>
                </a:solidFill>
              </a:rPr>
              <a:t>Visible for </a:t>
            </a:r>
            <a:r>
              <a:rPr lang="ko-KR" altLang="en-US" sz="1200" b="1" dirty="0">
                <a:solidFill>
                  <a:srgbClr val="0070C0"/>
                </a:solidFill>
              </a:rPr>
              <a:t>속성을 </a:t>
            </a:r>
            <a:r>
              <a:rPr lang="en-US" altLang="ko-KR" sz="1200" b="1" dirty="0" err="1">
                <a:solidFill>
                  <a:srgbClr val="0070C0"/>
                </a:solidFill>
              </a:rPr>
              <a:t>Annoymous</a:t>
            </a:r>
            <a:r>
              <a:rPr lang="ko-KR" altLang="en-US" sz="1200" b="1" dirty="0">
                <a:solidFill>
                  <a:srgbClr val="0070C0"/>
                </a:solidFill>
              </a:rPr>
              <a:t>를 추가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99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1C8FFB-9B5C-405B-B7C9-7900532B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976"/>
            <a:ext cx="12192000" cy="4892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EE993C-C464-45A6-9D20-CD451F0F4E6D}"/>
              </a:ext>
            </a:extLst>
          </p:cNvPr>
          <p:cNvSpPr txBox="1"/>
          <p:nvPr/>
        </p:nvSpPr>
        <p:spPr>
          <a:xfrm>
            <a:off x="67112" y="97561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앱 생성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90738-A061-4301-9AD3-E3CBC099D147}"/>
              </a:ext>
            </a:extLst>
          </p:cNvPr>
          <p:cNvSpPr txBox="1"/>
          <p:nvPr/>
        </p:nvSpPr>
        <p:spPr>
          <a:xfrm>
            <a:off x="-11566" y="640802"/>
            <a:ext cx="593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1"/>
                </a:solidFill>
              </a:rPr>
              <a:t>정상적으로 생성된 앱 화면</a:t>
            </a:r>
          </a:p>
        </p:txBody>
      </p:sp>
    </p:spTree>
    <p:extLst>
      <p:ext uri="{BB962C8B-B14F-4D97-AF65-F5344CB8AC3E}">
        <p14:creationId xmlns:p14="http://schemas.microsoft.com/office/powerpoint/2010/main" val="24974688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5F853A-B696-4FAC-B4F0-2B077174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523"/>
            <a:ext cx="7241550" cy="4237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5A6AF2-D885-427B-94F8-1A7EC5B9B57C}"/>
              </a:ext>
            </a:extLst>
          </p:cNvPr>
          <p:cNvSpPr txBox="1"/>
          <p:nvPr/>
        </p:nvSpPr>
        <p:spPr>
          <a:xfrm>
            <a:off x="67112" y="97561"/>
            <a:ext cx="360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[Anonymous </a:t>
            </a:r>
            <a:r>
              <a:rPr lang="ko-KR" altLang="en-US" sz="2400" b="1" dirty="0"/>
              <a:t>유저 생성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BEC6F-1091-4552-B7C8-7634CEE34859}"/>
              </a:ext>
            </a:extLst>
          </p:cNvPr>
          <p:cNvSpPr txBox="1"/>
          <p:nvPr/>
        </p:nvSpPr>
        <p:spPr>
          <a:xfrm>
            <a:off x="-70290" y="618875"/>
            <a:ext cx="7167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아래와 같이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ko-KR" altLang="en-US" sz="1200" b="1" dirty="0">
                <a:solidFill>
                  <a:srgbClr val="0070C0"/>
                </a:solidFill>
              </a:rPr>
              <a:t> 레이아웃을 변경하고</a:t>
            </a:r>
            <a:r>
              <a:rPr lang="en-US" altLang="ko-KR" sz="1200" b="1" dirty="0">
                <a:solidFill>
                  <a:srgbClr val="0070C0"/>
                </a:solidFill>
              </a:rPr>
              <a:t>, sign up! </a:t>
            </a:r>
            <a:r>
              <a:rPr lang="ko-KR" altLang="en-US" sz="1200" b="1" dirty="0">
                <a:solidFill>
                  <a:srgbClr val="0070C0"/>
                </a:solidFill>
              </a:rPr>
              <a:t>버튼 설정을 변경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986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E893E8-E3EA-4178-A8ED-63250A9A2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522"/>
            <a:ext cx="8559296" cy="32641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7CB159-8D7A-46FC-9728-EEA2DB28657B}"/>
              </a:ext>
            </a:extLst>
          </p:cNvPr>
          <p:cNvSpPr txBox="1"/>
          <p:nvPr/>
        </p:nvSpPr>
        <p:spPr>
          <a:xfrm>
            <a:off x="67112" y="97561"/>
            <a:ext cx="360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[Anonymous </a:t>
            </a:r>
            <a:r>
              <a:rPr lang="ko-KR" altLang="en-US" sz="2400" b="1" dirty="0"/>
              <a:t>유저 생성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70945-4E7A-4944-9943-20890162BDD9}"/>
              </a:ext>
            </a:extLst>
          </p:cNvPr>
          <p:cNvSpPr txBox="1"/>
          <p:nvPr/>
        </p:nvSpPr>
        <p:spPr>
          <a:xfrm>
            <a:off x="-70290" y="618875"/>
            <a:ext cx="7167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ACT_CreateMyAccount</a:t>
            </a:r>
            <a:r>
              <a:rPr lang="en-US" altLang="ko-KR" sz="1200" b="1" dirty="0">
                <a:solidFill>
                  <a:srgbClr val="0070C0"/>
                </a:solidFill>
              </a:rPr>
              <a:t> Microflow</a:t>
            </a:r>
            <a:r>
              <a:rPr lang="ko-KR" altLang="en-US" sz="1200" b="1" dirty="0">
                <a:solidFill>
                  <a:srgbClr val="0070C0"/>
                </a:solidFill>
              </a:rPr>
              <a:t>의 </a:t>
            </a:r>
            <a:r>
              <a:rPr lang="en-US" altLang="ko-KR" sz="1200" b="1" dirty="0">
                <a:solidFill>
                  <a:srgbClr val="0070C0"/>
                </a:solidFill>
              </a:rPr>
              <a:t>allowed roles </a:t>
            </a:r>
            <a:r>
              <a:rPr lang="ko-KR" altLang="en-US" sz="1200" b="1" dirty="0">
                <a:solidFill>
                  <a:srgbClr val="0070C0"/>
                </a:solidFill>
              </a:rPr>
              <a:t>설정 변경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0800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50D03F-DA57-4265-BF4D-4D968EF0B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874"/>
            <a:ext cx="4488110" cy="2482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C0C7FA-68E5-46EB-A6BF-5370F3E8158F}"/>
              </a:ext>
            </a:extLst>
          </p:cNvPr>
          <p:cNvSpPr txBox="1"/>
          <p:nvPr/>
        </p:nvSpPr>
        <p:spPr>
          <a:xfrm>
            <a:off x="67112" y="97561"/>
            <a:ext cx="360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[Anonymous </a:t>
            </a:r>
            <a:r>
              <a:rPr lang="ko-KR" altLang="en-US" sz="2400" b="1" dirty="0"/>
              <a:t>유저 생성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E090E-AB9C-4331-B1C7-922314DDC5C3}"/>
              </a:ext>
            </a:extLst>
          </p:cNvPr>
          <p:cNvSpPr txBox="1"/>
          <p:nvPr/>
        </p:nvSpPr>
        <p:spPr>
          <a:xfrm>
            <a:off x="-70290" y="618875"/>
            <a:ext cx="4172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ACT_CreateMyAccount</a:t>
            </a:r>
            <a:r>
              <a:rPr lang="en-US" altLang="ko-KR" sz="1200" b="1" dirty="0">
                <a:solidFill>
                  <a:srgbClr val="0070C0"/>
                </a:solidFill>
              </a:rPr>
              <a:t> Microflow</a:t>
            </a:r>
            <a:r>
              <a:rPr lang="ko-KR" altLang="en-US" sz="1200" b="1" dirty="0">
                <a:solidFill>
                  <a:srgbClr val="0070C0"/>
                </a:solidFill>
              </a:rPr>
              <a:t>의 아래와 같이 구성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1D925-6AD3-4F52-8700-5FC9DED4B847}"/>
              </a:ext>
            </a:extLst>
          </p:cNvPr>
          <p:cNvSpPr txBox="1"/>
          <p:nvPr/>
        </p:nvSpPr>
        <p:spPr>
          <a:xfrm>
            <a:off x="1209030" y="1694977"/>
            <a:ext cx="1177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Create </a:t>
            </a:r>
            <a:r>
              <a:rPr lang="en-US" altLang="ko-KR" sz="1000" b="1" dirty="0" err="1"/>
              <a:t>Valiable</a:t>
            </a:r>
            <a:r>
              <a:rPr lang="en-US" altLang="ko-KR" sz="1000" b="1" dirty="0"/>
              <a:t> </a:t>
            </a:r>
          </a:p>
          <a:p>
            <a:r>
              <a:rPr lang="en-US" altLang="ko-KR" sz="1000" b="1" dirty="0"/>
              <a:t>(Boolean, false)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1420BC-B5B8-4B54-8132-CBA0B1E8DB4D}"/>
              </a:ext>
            </a:extLst>
          </p:cNvPr>
          <p:cNvSpPr txBox="1"/>
          <p:nvPr/>
        </p:nvSpPr>
        <p:spPr>
          <a:xfrm>
            <a:off x="2369701" y="1680649"/>
            <a:ext cx="1567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$Registration</a:t>
            </a:r>
          </a:p>
          <a:p>
            <a:r>
              <a:rPr lang="en-US" altLang="ko-KR" sz="1000" b="1" dirty="0"/>
              <a:t>/</a:t>
            </a:r>
            <a:r>
              <a:rPr lang="en-US" altLang="ko-KR" sz="1000" b="1" dirty="0" err="1"/>
              <a:t>FullName</a:t>
            </a:r>
            <a:r>
              <a:rPr lang="en-US" altLang="ko-KR" sz="1000" b="1" dirty="0"/>
              <a:t> != empty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33F8BC-A1F6-4B29-A5FA-D4B06B1011D2}"/>
              </a:ext>
            </a:extLst>
          </p:cNvPr>
          <p:cNvSpPr txBox="1"/>
          <p:nvPr/>
        </p:nvSpPr>
        <p:spPr>
          <a:xfrm>
            <a:off x="2403257" y="3041799"/>
            <a:ext cx="1567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Valid = false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8B83E7-1F9B-4880-BA80-FFF421ECB54D}"/>
              </a:ext>
            </a:extLst>
          </p:cNvPr>
          <p:cNvSpPr txBox="1"/>
          <p:nvPr/>
        </p:nvSpPr>
        <p:spPr>
          <a:xfrm>
            <a:off x="3318354" y="3108474"/>
            <a:ext cx="15677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/>
              <a:t>FullName</a:t>
            </a:r>
            <a:r>
              <a:rPr lang="en-US" altLang="ko-KR" sz="1000" b="1" dirty="0"/>
              <a:t> is empty: show message ‘</a:t>
            </a:r>
            <a:r>
              <a:rPr lang="en-US" altLang="ko-KR" sz="1000" b="1" dirty="0" err="1"/>
              <a:t>FullName</a:t>
            </a:r>
            <a:r>
              <a:rPr lang="en-US" altLang="ko-KR" sz="1000" b="1" dirty="0"/>
              <a:t>’ is empty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146552-9320-4370-8994-890893D71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2" y="4385996"/>
            <a:ext cx="11344275" cy="24098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80D848-1511-4741-ADA4-F39E8EFCC811}"/>
              </a:ext>
            </a:extLst>
          </p:cNvPr>
          <p:cNvSpPr txBox="1"/>
          <p:nvPr/>
        </p:nvSpPr>
        <p:spPr>
          <a:xfrm>
            <a:off x="2403257" y="4803118"/>
            <a:ext cx="27715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Copy + Paste, </a:t>
            </a:r>
            <a:r>
              <a:rPr lang="en-US" altLang="ko-KR" sz="1000" b="1" dirty="0" err="1"/>
              <a:t>FullName</a:t>
            </a:r>
            <a:r>
              <a:rPr lang="en-US" altLang="ko-KR" sz="1000" b="1" dirty="0"/>
              <a:t> </a:t>
            </a:r>
            <a:r>
              <a:rPr lang="en-US" altLang="ko-KR" sz="1000" b="1" dirty="0">
                <a:sym typeface="Wingdings" panose="05000000000000000000" pitchFamily="2" charset="2"/>
              </a:rPr>
              <a:t> </a:t>
            </a:r>
            <a:r>
              <a:rPr lang="en-US" altLang="ko-KR" sz="1000" b="1" dirty="0" err="1">
                <a:sym typeface="Wingdings" panose="05000000000000000000" pitchFamily="2" charset="2"/>
              </a:rPr>
              <a:t>UserName</a:t>
            </a:r>
            <a:endParaRPr lang="en-US" altLang="ko-KR" sz="1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8F3C3C-1FE0-4193-9A53-9CEEBDCB1371}"/>
              </a:ext>
            </a:extLst>
          </p:cNvPr>
          <p:cNvSpPr txBox="1"/>
          <p:nvPr/>
        </p:nvSpPr>
        <p:spPr>
          <a:xfrm>
            <a:off x="5046995" y="4803117"/>
            <a:ext cx="1177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Copy + Paste….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9C4BAA-1E58-4E91-8F43-56F9251822BC}"/>
              </a:ext>
            </a:extLst>
          </p:cNvPr>
          <p:cNvSpPr txBox="1"/>
          <p:nvPr/>
        </p:nvSpPr>
        <p:spPr>
          <a:xfrm>
            <a:off x="9069519" y="4803117"/>
            <a:ext cx="2170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Password != </a:t>
            </a:r>
            <a:r>
              <a:rPr lang="en-US" altLang="ko-KR" sz="1000" b="1" dirty="0" err="1"/>
              <a:t>ConfirmPassword</a:t>
            </a:r>
            <a:endParaRPr lang="en-US" altLang="ko-KR" sz="1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6CC878-8104-487A-9476-052CD1B8B878}"/>
              </a:ext>
            </a:extLst>
          </p:cNvPr>
          <p:cNvSpPr txBox="1"/>
          <p:nvPr/>
        </p:nvSpPr>
        <p:spPr>
          <a:xfrm>
            <a:off x="0" y="4120214"/>
            <a:ext cx="9714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위의 내용을 </a:t>
            </a:r>
            <a:r>
              <a:rPr lang="en-US" altLang="ko-KR" sz="1200" b="1" dirty="0">
                <a:solidFill>
                  <a:srgbClr val="0070C0"/>
                </a:solidFill>
              </a:rPr>
              <a:t>Copy + Paste </a:t>
            </a:r>
            <a:r>
              <a:rPr lang="ko-KR" altLang="en-US" sz="1200" b="1" dirty="0">
                <a:solidFill>
                  <a:srgbClr val="0070C0"/>
                </a:solidFill>
              </a:rPr>
              <a:t>하여 속성들에 대한 </a:t>
            </a:r>
            <a:r>
              <a:rPr lang="en-US" altLang="ko-KR" sz="1200" b="1" dirty="0">
                <a:solidFill>
                  <a:srgbClr val="0070C0"/>
                </a:solidFill>
              </a:rPr>
              <a:t>Validation </a:t>
            </a:r>
            <a:r>
              <a:rPr lang="ko-KR" altLang="en-US" sz="1200" b="1" dirty="0">
                <a:solidFill>
                  <a:srgbClr val="0070C0"/>
                </a:solidFill>
              </a:rPr>
              <a:t>확인을 하다가</a:t>
            </a:r>
            <a:r>
              <a:rPr lang="en-US" altLang="ko-KR" sz="1200" b="1" dirty="0">
                <a:solidFill>
                  <a:srgbClr val="0070C0"/>
                </a:solidFill>
              </a:rPr>
              <a:t>, </a:t>
            </a:r>
            <a:r>
              <a:rPr lang="en-US" altLang="ko-KR" sz="1200" b="1" dirty="0" err="1">
                <a:solidFill>
                  <a:srgbClr val="0070C0"/>
                </a:solidFill>
              </a:rPr>
              <a:t>ConfirmPassword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에서는 </a:t>
            </a:r>
            <a:r>
              <a:rPr lang="en-US" altLang="ko-KR" sz="1200" b="1" dirty="0">
                <a:solidFill>
                  <a:srgbClr val="0070C0"/>
                </a:solidFill>
              </a:rPr>
              <a:t>password </a:t>
            </a:r>
            <a:r>
              <a:rPr lang="ko-KR" altLang="en-US" sz="1200" b="1" dirty="0">
                <a:solidFill>
                  <a:srgbClr val="0070C0"/>
                </a:solidFill>
              </a:rPr>
              <a:t>의 값과 일치하는지 확인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962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A36EA7-6383-44CB-9F88-FD620F4E4D0A}"/>
              </a:ext>
            </a:extLst>
          </p:cNvPr>
          <p:cNvSpPr txBox="1"/>
          <p:nvPr/>
        </p:nvSpPr>
        <p:spPr>
          <a:xfrm>
            <a:off x="67112" y="97561"/>
            <a:ext cx="360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[Anonymous </a:t>
            </a:r>
            <a:r>
              <a:rPr lang="ko-KR" altLang="en-US" sz="2400" b="1" dirty="0"/>
              <a:t>유저 생성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EF109-0CF5-4A57-B6D6-27C460129FB1}"/>
              </a:ext>
            </a:extLst>
          </p:cNvPr>
          <p:cNvSpPr txBox="1"/>
          <p:nvPr/>
        </p:nvSpPr>
        <p:spPr>
          <a:xfrm>
            <a:off x="-70290" y="618875"/>
            <a:ext cx="4172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패스워드 확인 이후 아래와 같이 구성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40A73F-A75C-4DAC-8A55-7162BDE4B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313"/>
            <a:ext cx="10639425" cy="1933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13D9CC-BE85-46D9-B135-BD491D3A54B1}"/>
              </a:ext>
            </a:extLst>
          </p:cNvPr>
          <p:cNvSpPr txBox="1"/>
          <p:nvPr/>
        </p:nvSpPr>
        <p:spPr>
          <a:xfrm>
            <a:off x="3040820" y="755468"/>
            <a:ext cx="1567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에러가 있는지</a:t>
            </a:r>
            <a:r>
              <a:rPr lang="en-US" altLang="ko-KR" sz="1000" b="1" dirty="0"/>
              <a:t>?</a:t>
            </a:r>
          </a:p>
          <a:p>
            <a:r>
              <a:rPr lang="en-US" altLang="ko-KR" sz="1000" b="1" dirty="0"/>
              <a:t>Valid = </a:t>
            </a:r>
            <a:r>
              <a:rPr lang="en-US" altLang="ko-KR" sz="1000" b="1" dirty="0" err="1"/>
              <a:t>ture</a:t>
            </a:r>
            <a:r>
              <a:rPr lang="en-US" altLang="ko-KR" sz="1000" b="1" dirty="0"/>
              <a:t>/false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6B3B04-30F6-4808-82EA-DB7B18A7B493}"/>
              </a:ext>
            </a:extLst>
          </p:cNvPr>
          <p:cNvSpPr txBox="1"/>
          <p:nvPr/>
        </p:nvSpPr>
        <p:spPr>
          <a:xfrm>
            <a:off x="4993336" y="732432"/>
            <a:ext cx="1567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Activity Retrieve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BDCDE-4CE4-45C2-BAAE-13B1C4E234B5}"/>
              </a:ext>
            </a:extLst>
          </p:cNvPr>
          <p:cNvSpPr txBox="1"/>
          <p:nvPr/>
        </p:nvSpPr>
        <p:spPr>
          <a:xfrm>
            <a:off x="6698420" y="763445"/>
            <a:ext cx="1567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Activity Create Object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91E129-B397-4158-A1B7-CF87CBDA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651" y="2889098"/>
            <a:ext cx="3798660" cy="3692677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4DF32915-CAE1-448E-94D0-93460D56F5E9}"/>
              </a:ext>
            </a:extLst>
          </p:cNvPr>
          <p:cNvSpPr/>
          <p:nvPr/>
        </p:nvSpPr>
        <p:spPr>
          <a:xfrm rot="1760583">
            <a:off x="5122496" y="2204918"/>
            <a:ext cx="233099" cy="48099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8852FF-5036-4E96-B373-D7E352871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130" y="2889098"/>
            <a:ext cx="4999012" cy="34833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E40A2C-B168-4A8E-8DFB-F415128DF7F5}"/>
              </a:ext>
            </a:extLst>
          </p:cNvPr>
          <p:cNvSpPr txBox="1"/>
          <p:nvPr/>
        </p:nvSpPr>
        <p:spPr>
          <a:xfrm>
            <a:off x="8460809" y="740235"/>
            <a:ext cx="15677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Activity Close page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FA465BE2-D874-4241-A7E9-278EA22D40AE}"/>
              </a:ext>
            </a:extLst>
          </p:cNvPr>
          <p:cNvSpPr/>
          <p:nvPr/>
        </p:nvSpPr>
        <p:spPr>
          <a:xfrm rot="21002278">
            <a:off x="7365733" y="2214641"/>
            <a:ext cx="233099" cy="48099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2105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6C1CFD2-93D8-41C2-8790-1A3C0F3FC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7374"/>
            <a:ext cx="7617204" cy="22118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6ED203-97D6-49BB-BF30-CD1439C73117}"/>
              </a:ext>
            </a:extLst>
          </p:cNvPr>
          <p:cNvSpPr txBox="1"/>
          <p:nvPr/>
        </p:nvSpPr>
        <p:spPr>
          <a:xfrm>
            <a:off x="67112" y="97561"/>
            <a:ext cx="3160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en-US" altLang="ko-KR" sz="2400" b="1" dirty="0" err="1"/>
              <a:t>SubMicroflow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생성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BFCB78-26CB-4868-92A5-F9F4C51E9210}"/>
              </a:ext>
            </a:extLst>
          </p:cNvPr>
          <p:cNvSpPr txBox="1"/>
          <p:nvPr/>
        </p:nvSpPr>
        <p:spPr>
          <a:xfrm>
            <a:off x="-70290" y="618875"/>
            <a:ext cx="4986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Sub</a:t>
            </a:r>
            <a:r>
              <a:rPr lang="ko-KR" altLang="en-US" sz="1200" b="1" dirty="0">
                <a:solidFill>
                  <a:srgbClr val="0070C0"/>
                </a:solidFill>
              </a:rPr>
              <a:t>으로 만들 대상 드래그</a:t>
            </a:r>
            <a:r>
              <a:rPr lang="en-US" altLang="ko-KR" sz="1200" b="1" dirty="0">
                <a:solidFill>
                  <a:srgbClr val="0070C0"/>
                </a:solidFill>
              </a:rPr>
              <a:t>&amp;</a:t>
            </a:r>
            <a:r>
              <a:rPr lang="ko-KR" altLang="en-US" sz="1200" b="1" dirty="0" err="1">
                <a:solidFill>
                  <a:srgbClr val="0070C0"/>
                </a:solidFill>
              </a:rPr>
              <a:t>우클릭</a:t>
            </a:r>
            <a:r>
              <a:rPr lang="en-US" altLang="ko-KR" sz="1200" b="1" dirty="0">
                <a:solidFill>
                  <a:srgbClr val="0070C0"/>
                </a:solidFill>
              </a:rPr>
              <a:t>, Extract </a:t>
            </a:r>
            <a:r>
              <a:rPr lang="en-US" altLang="ko-KR" sz="1200" b="1" dirty="0" err="1">
                <a:solidFill>
                  <a:srgbClr val="0070C0"/>
                </a:solidFill>
              </a:rPr>
              <a:t>submicroflow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클릭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B7040B-A4DA-47D6-86C8-914DC6B78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423" y="1783254"/>
            <a:ext cx="3258118" cy="621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AED2E4-3689-44A7-898D-0E7C246A0F20}"/>
              </a:ext>
            </a:extLst>
          </p:cNvPr>
          <p:cNvSpPr txBox="1"/>
          <p:nvPr/>
        </p:nvSpPr>
        <p:spPr>
          <a:xfrm>
            <a:off x="0" y="3949449"/>
            <a:ext cx="4986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Main Microflow</a:t>
            </a:r>
            <a:r>
              <a:rPr lang="ko-KR" altLang="en-US" sz="1200" b="1" dirty="0">
                <a:solidFill>
                  <a:srgbClr val="0070C0"/>
                </a:solidFill>
              </a:rPr>
              <a:t>가 아래와 같이 변경됨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DF38A25-A0A3-4C21-A0E1-9512A607E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26448"/>
            <a:ext cx="1155382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787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2ED152-40BC-469B-86F4-66CE4C706059}"/>
              </a:ext>
            </a:extLst>
          </p:cNvPr>
          <p:cNvSpPr txBox="1"/>
          <p:nvPr/>
        </p:nvSpPr>
        <p:spPr>
          <a:xfrm>
            <a:off x="67112" y="97561"/>
            <a:ext cx="3797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사용자 정의 </a:t>
            </a:r>
            <a:r>
              <a:rPr lang="en-US" altLang="ko-KR" sz="2400" b="1" dirty="0"/>
              <a:t>layout </a:t>
            </a:r>
            <a:r>
              <a:rPr lang="ko-KR" altLang="en-US" sz="2400" b="1" dirty="0"/>
              <a:t>생성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4F7E1B-5A84-430C-8A96-C4F20CA7B7B1}"/>
              </a:ext>
            </a:extLst>
          </p:cNvPr>
          <p:cNvSpPr txBox="1"/>
          <p:nvPr/>
        </p:nvSpPr>
        <p:spPr>
          <a:xfrm>
            <a:off x="-70290" y="618875"/>
            <a:ext cx="4986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MyFirstModule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en-US" altLang="ko-KR" sz="1200" b="1" dirty="0" err="1">
                <a:solidFill>
                  <a:srgbClr val="0070C0"/>
                </a:solidFill>
              </a:rPr>
              <a:t>Home_Web</a:t>
            </a:r>
            <a:r>
              <a:rPr lang="ko-KR" altLang="en-US" sz="1200" b="1" dirty="0">
                <a:solidFill>
                  <a:srgbClr val="0070C0"/>
                </a:solidFill>
              </a:rPr>
              <a:t>의 </a:t>
            </a:r>
            <a:r>
              <a:rPr lang="en-US" altLang="ko-KR" sz="1200" b="1" dirty="0">
                <a:solidFill>
                  <a:srgbClr val="0070C0"/>
                </a:solidFill>
              </a:rPr>
              <a:t>layout </a:t>
            </a:r>
            <a:r>
              <a:rPr lang="ko-KR" altLang="en-US" sz="1200" b="1" dirty="0">
                <a:solidFill>
                  <a:srgbClr val="0070C0"/>
                </a:solidFill>
              </a:rPr>
              <a:t>변경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3E1CDE-743B-4DC6-BB22-69DA92338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523"/>
            <a:ext cx="12192000" cy="397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974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1F2BF2-44C6-47BC-B681-D69782779999}"/>
              </a:ext>
            </a:extLst>
          </p:cNvPr>
          <p:cNvSpPr txBox="1"/>
          <p:nvPr/>
        </p:nvSpPr>
        <p:spPr>
          <a:xfrm>
            <a:off x="67112" y="97561"/>
            <a:ext cx="3797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사용자 정의 </a:t>
            </a:r>
            <a:r>
              <a:rPr lang="en-US" altLang="ko-KR" sz="2400" b="1" dirty="0"/>
              <a:t>layout </a:t>
            </a:r>
            <a:r>
              <a:rPr lang="ko-KR" altLang="en-US" sz="2400" b="1" dirty="0"/>
              <a:t>생성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3CCFE9-1332-4D47-95C1-0A33454BEC00}"/>
              </a:ext>
            </a:extLst>
          </p:cNvPr>
          <p:cNvSpPr txBox="1"/>
          <p:nvPr/>
        </p:nvSpPr>
        <p:spPr>
          <a:xfrm>
            <a:off x="-70290" y="618875"/>
            <a:ext cx="4986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Project explorer</a:t>
            </a:r>
            <a:r>
              <a:rPr lang="ko-KR" altLang="en-US" sz="1200" b="1" dirty="0">
                <a:solidFill>
                  <a:srgbClr val="0070C0"/>
                </a:solidFill>
              </a:rPr>
              <a:t>에 </a:t>
            </a:r>
            <a:r>
              <a:rPr lang="en-US" altLang="ko-KR" sz="1200" b="1" dirty="0">
                <a:solidFill>
                  <a:srgbClr val="0070C0"/>
                </a:solidFill>
              </a:rPr>
              <a:t>Atlas</a:t>
            </a:r>
            <a:r>
              <a:rPr lang="ko-KR" altLang="en-US" sz="1200" b="1" dirty="0">
                <a:solidFill>
                  <a:srgbClr val="0070C0"/>
                </a:solidFill>
              </a:rPr>
              <a:t>를 검색</a:t>
            </a:r>
            <a:r>
              <a:rPr lang="en-US" altLang="ko-KR" sz="1200" b="1" dirty="0">
                <a:solidFill>
                  <a:srgbClr val="0070C0"/>
                </a:solidFill>
              </a:rPr>
              <a:t>, </a:t>
            </a:r>
            <a:r>
              <a:rPr lang="ko-KR" altLang="en-US" sz="1200" b="1" dirty="0">
                <a:solidFill>
                  <a:srgbClr val="0070C0"/>
                </a:solidFill>
              </a:rPr>
              <a:t>해당 파일을 </a:t>
            </a:r>
            <a:r>
              <a:rPr lang="en-US" altLang="ko-KR" sz="1200" b="1" dirty="0">
                <a:solidFill>
                  <a:srgbClr val="0070C0"/>
                </a:solidFill>
              </a:rPr>
              <a:t>Copy + Paste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17AF4F-37A1-45CE-8600-9E7F52A4F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5874"/>
            <a:ext cx="2902591" cy="4708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A4DCBF-DFD0-40D5-85F7-110DAB062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532" y="1375686"/>
            <a:ext cx="3755996" cy="14269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A31D37-763F-425F-9EAC-F144ED123F61}"/>
              </a:ext>
            </a:extLst>
          </p:cNvPr>
          <p:cNvSpPr txBox="1"/>
          <p:nvPr/>
        </p:nvSpPr>
        <p:spPr>
          <a:xfrm>
            <a:off x="3156533" y="1063383"/>
            <a:ext cx="3755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해당 파일 이름 </a:t>
            </a:r>
            <a:r>
              <a:rPr lang="en-US" altLang="ko-KR" sz="1200" b="1" dirty="0" err="1">
                <a:solidFill>
                  <a:srgbClr val="0070C0"/>
                </a:solidFill>
              </a:rPr>
              <a:t>Atlas_Login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으로 </a:t>
            </a:r>
            <a:r>
              <a:rPr lang="en-US" altLang="ko-KR" sz="1200" b="1" dirty="0">
                <a:solidFill>
                  <a:srgbClr val="0070C0"/>
                </a:solidFill>
              </a:rPr>
              <a:t>rename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B528C2A-CA65-4DE8-A3A8-0899ECB06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532" y="3594785"/>
            <a:ext cx="8760903" cy="32632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0D003C-6419-4707-B385-9DD776956CD0}"/>
              </a:ext>
            </a:extLst>
          </p:cNvPr>
          <p:cNvSpPr txBox="1"/>
          <p:nvPr/>
        </p:nvSpPr>
        <p:spPr>
          <a:xfrm>
            <a:off x="3156532" y="3317786"/>
            <a:ext cx="3755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아래와 같이 레이아웃 변경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609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DB065A-036D-4325-B6FB-BCE01669F770}"/>
              </a:ext>
            </a:extLst>
          </p:cNvPr>
          <p:cNvSpPr txBox="1"/>
          <p:nvPr/>
        </p:nvSpPr>
        <p:spPr>
          <a:xfrm>
            <a:off x="67112" y="97561"/>
            <a:ext cx="3797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사용자 정의 </a:t>
            </a:r>
            <a:r>
              <a:rPr lang="en-US" altLang="ko-KR" sz="2400" b="1" dirty="0"/>
              <a:t>layout </a:t>
            </a:r>
            <a:r>
              <a:rPr lang="ko-KR" altLang="en-US" sz="2400" b="1" dirty="0"/>
              <a:t>생성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35E4E1-B17E-4268-AD38-A233416F0CEA}"/>
              </a:ext>
            </a:extLst>
          </p:cNvPr>
          <p:cNvSpPr txBox="1"/>
          <p:nvPr/>
        </p:nvSpPr>
        <p:spPr>
          <a:xfrm>
            <a:off x="-70290" y="618875"/>
            <a:ext cx="5732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MyFirstMoudle</a:t>
            </a:r>
            <a:r>
              <a:rPr lang="ko-KR" altLang="en-US" sz="1200" b="1" dirty="0">
                <a:solidFill>
                  <a:srgbClr val="0070C0"/>
                </a:solidFill>
              </a:rPr>
              <a:t>의 </a:t>
            </a:r>
            <a:r>
              <a:rPr lang="en-US" altLang="ko-KR" sz="1200" b="1" dirty="0" err="1">
                <a:solidFill>
                  <a:srgbClr val="0070C0"/>
                </a:solidFill>
              </a:rPr>
              <a:t>Home_Web</a:t>
            </a:r>
            <a:r>
              <a:rPr lang="ko-KR" altLang="en-US" sz="1200" b="1" dirty="0">
                <a:solidFill>
                  <a:srgbClr val="0070C0"/>
                </a:solidFill>
              </a:rPr>
              <a:t>으로 돌아와서</a:t>
            </a:r>
            <a:r>
              <a:rPr lang="en-US" altLang="ko-KR" sz="1200" b="1" dirty="0">
                <a:solidFill>
                  <a:srgbClr val="0070C0"/>
                </a:solidFill>
              </a:rPr>
              <a:t>, Layout</a:t>
            </a:r>
            <a:r>
              <a:rPr lang="ko-KR" altLang="en-US" sz="1200" b="1" dirty="0">
                <a:solidFill>
                  <a:srgbClr val="0070C0"/>
                </a:solidFill>
              </a:rPr>
              <a:t>을 </a:t>
            </a:r>
            <a:r>
              <a:rPr lang="en-US" altLang="ko-KR" sz="1200" b="1" dirty="0" err="1">
                <a:solidFill>
                  <a:srgbClr val="0070C0"/>
                </a:solidFill>
              </a:rPr>
              <a:t>Atlas_Login</a:t>
            </a:r>
            <a:r>
              <a:rPr lang="ko-KR" altLang="en-US" sz="1200" b="1" dirty="0">
                <a:solidFill>
                  <a:srgbClr val="0070C0"/>
                </a:solidFill>
              </a:rPr>
              <a:t>으로 변경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4B7AF4-F863-4B60-B3ED-6DB11CEA1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523"/>
            <a:ext cx="9261446" cy="274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977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BB199CE-5F2B-4E17-9678-24A06C213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55523"/>
            <a:ext cx="709820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2C686A-590C-4241-B586-DC952A753AD4}"/>
              </a:ext>
            </a:extLst>
          </p:cNvPr>
          <p:cNvSpPr txBox="1"/>
          <p:nvPr/>
        </p:nvSpPr>
        <p:spPr>
          <a:xfrm>
            <a:off x="67112" y="97561"/>
            <a:ext cx="1745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모듈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285038-0106-4D39-B933-AFAD595BF1B6}"/>
              </a:ext>
            </a:extLst>
          </p:cNvPr>
          <p:cNvSpPr txBox="1"/>
          <p:nvPr/>
        </p:nvSpPr>
        <p:spPr>
          <a:xfrm>
            <a:off x="-70290" y="618875"/>
            <a:ext cx="5732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모듈의 </a:t>
            </a:r>
            <a:r>
              <a:rPr lang="en-US" altLang="ko-KR" sz="1200" b="1" dirty="0">
                <a:solidFill>
                  <a:srgbClr val="0070C0"/>
                </a:solidFill>
              </a:rPr>
              <a:t>Security Module roles</a:t>
            </a:r>
            <a:r>
              <a:rPr lang="ko-KR" altLang="en-US" sz="1200" b="1" dirty="0">
                <a:solidFill>
                  <a:srgbClr val="0070C0"/>
                </a:solidFill>
              </a:rPr>
              <a:t>을 아래와 같이 설정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5762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5AD4F0-6D27-4D54-93F4-36343B73F380}"/>
              </a:ext>
            </a:extLst>
          </p:cNvPr>
          <p:cNvSpPr txBox="1"/>
          <p:nvPr/>
        </p:nvSpPr>
        <p:spPr>
          <a:xfrm>
            <a:off x="67112" y="97561"/>
            <a:ext cx="1745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모듈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9A64C-08E8-4BAC-8710-27E7C8F849EE}"/>
              </a:ext>
            </a:extLst>
          </p:cNvPr>
          <p:cNvSpPr txBox="1"/>
          <p:nvPr/>
        </p:nvSpPr>
        <p:spPr>
          <a:xfrm>
            <a:off x="-70290" y="618875"/>
            <a:ext cx="5732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프로젝트 </a:t>
            </a:r>
            <a:r>
              <a:rPr lang="en-US" altLang="ko-KR" sz="1200" b="1" dirty="0" err="1">
                <a:solidFill>
                  <a:srgbClr val="0070C0"/>
                </a:solidFill>
              </a:rPr>
              <a:t>securiy</a:t>
            </a:r>
            <a:r>
              <a:rPr lang="ko-KR" altLang="en-US" sz="1200" b="1" dirty="0">
                <a:solidFill>
                  <a:srgbClr val="0070C0"/>
                </a:solidFill>
              </a:rPr>
              <a:t>에서 아래와 같이 설정 </a:t>
            </a:r>
            <a:r>
              <a:rPr lang="en-US" altLang="ko-KR" sz="1200" b="1" dirty="0">
                <a:solidFill>
                  <a:srgbClr val="0070C0"/>
                </a:solidFill>
              </a:rPr>
              <a:t>(Administrator)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68EC79-CDCC-4DAE-BC01-E4732D829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5873"/>
            <a:ext cx="9870937" cy="512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04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73759D-67ED-495E-B54B-7413D132DB5F}"/>
              </a:ext>
            </a:extLst>
          </p:cNvPr>
          <p:cNvSpPr txBox="1"/>
          <p:nvPr/>
        </p:nvSpPr>
        <p:spPr>
          <a:xfrm>
            <a:off x="67112" y="97561"/>
            <a:ext cx="3086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사용자 스토리 추가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25291-AB37-4937-920D-2CB680D06AAF}"/>
              </a:ext>
            </a:extLst>
          </p:cNvPr>
          <p:cNvSpPr txBox="1"/>
          <p:nvPr/>
        </p:nvSpPr>
        <p:spPr>
          <a:xfrm>
            <a:off x="-11566" y="640802"/>
            <a:ext cx="593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생성된 앱 화면에서 </a:t>
            </a:r>
            <a:r>
              <a:rPr lang="en-US" altLang="ko-KR" sz="1200" b="1" dirty="0">
                <a:solidFill>
                  <a:srgbClr val="0070C0"/>
                </a:solidFill>
              </a:rPr>
              <a:t>COLLABORATE - Stories</a:t>
            </a:r>
            <a:r>
              <a:rPr lang="ko-KR" altLang="en-US" sz="1200" b="1" dirty="0">
                <a:solidFill>
                  <a:srgbClr val="0070C0"/>
                </a:solidFill>
              </a:rPr>
              <a:t>를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클릭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271132-63EA-46B4-9D19-1FB208F47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377"/>
            <a:ext cx="7676541" cy="477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932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93B9BF-E603-4565-8E9A-AD62ACC61A86}"/>
              </a:ext>
            </a:extLst>
          </p:cNvPr>
          <p:cNvSpPr txBox="1"/>
          <p:nvPr/>
        </p:nvSpPr>
        <p:spPr>
          <a:xfrm>
            <a:off x="67112" y="97561"/>
            <a:ext cx="1745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모듈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518CD0-08AA-4239-AF4C-9F4F2D778FE5}"/>
              </a:ext>
            </a:extLst>
          </p:cNvPr>
          <p:cNvSpPr txBox="1"/>
          <p:nvPr/>
        </p:nvSpPr>
        <p:spPr>
          <a:xfrm>
            <a:off x="-70290" y="618875"/>
            <a:ext cx="5732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프로젝트 </a:t>
            </a:r>
            <a:r>
              <a:rPr lang="en-US" altLang="ko-KR" sz="1200" b="1" dirty="0" err="1">
                <a:solidFill>
                  <a:srgbClr val="0070C0"/>
                </a:solidFill>
              </a:rPr>
              <a:t>securiy</a:t>
            </a:r>
            <a:r>
              <a:rPr lang="ko-KR" altLang="en-US" sz="1200" b="1" dirty="0">
                <a:solidFill>
                  <a:srgbClr val="0070C0"/>
                </a:solidFill>
              </a:rPr>
              <a:t>에서 아래와 같이 설정 </a:t>
            </a:r>
            <a:r>
              <a:rPr lang="en-US" altLang="ko-KR" sz="1200" b="1" dirty="0">
                <a:solidFill>
                  <a:srgbClr val="0070C0"/>
                </a:solidFill>
              </a:rPr>
              <a:t>(Employee)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828DC5-BF6F-4E08-B903-7617DFB04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874"/>
            <a:ext cx="9583024" cy="499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269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9231B0-D584-4BDF-BAF3-FD80438A1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874"/>
            <a:ext cx="9317280" cy="4959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923DF4-6729-484A-B3FA-85E536F6B699}"/>
              </a:ext>
            </a:extLst>
          </p:cNvPr>
          <p:cNvSpPr txBox="1"/>
          <p:nvPr/>
        </p:nvSpPr>
        <p:spPr>
          <a:xfrm>
            <a:off x="67112" y="97561"/>
            <a:ext cx="1745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모듈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D24B3-C8B8-4DD4-AB34-7A023C2ACE9A}"/>
              </a:ext>
            </a:extLst>
          </p:cNvPr>
          <p:cNvSpPr txBox="1"/>
          <p:nvPr/>
        </p:nvSpPr>
        <p:spPr>
          <a:xfrm>
            <a:off x="-70290" y="618875"/>
            <a:ext cx="5732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프로젝트 </a:t>
            </a:r>
            <a:r>
              <a:rPr lang="en-US" altLang="ko-KR" sz="1200" b="1" dirty="0" err="1">
                <a:solidFill>
                  <a:srgbClr val="0070C0"/>
                </a:solidFill>
              </a:rPr>
              <a:t>securiy</a:t>
            </a:r>
            <a:r>
              <a:rPr lang="ko-KR" altLang="en-US" sz="1200" b="1" dirty="0">
                <a:solidFill>
                  <a:srgbClr val="0070C0"/>
                </a:solidFill>
              </a:rPr>
              <a:t>에서 아래와 같이 설정 </a:t>
            </a:r>
            <a:r>
              <a:rPr lang="en-US" altLang="ko-KR" sz="1200" b="1" dirty="0">
                <a:solidFill>
                  <a:srgbClr val="0070C0"/>
                </a:solidFill>
              </a:rPr>
              <a:t>(Manager)</a:t>
            </a:r>
          </a:p>
        </p:txBody>
      </p:sp>
    </p:spTree>
    <p:extLst>
      <p:ext uri="{BB962C8B-B14F-4D97-AF65-F5344CB8AC3E}">
        <p14:creationId xmlns:p14="http://schemas.microsoft.com/office/powerpoint/2010/main" val="28771723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F62E7D-9A03-4526-8C86-FD3334403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523"/>
            <a:ext cx="12192000" cy="3989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4F37A8-9053-4429-9B57-F537D7AB27B3}"/>
              </a:ext>
            </a:extLst>
          </p:cNvPr>
          <p:cNvSpPr txBox="1"/>
          <p:nvPr/>
        </p:nvSpPr>
        <p:spPr>
          <a:xfrm>
            <a:off x="67112" y="97561"/>
            <a:ext cx="1745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모듈 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791876-61F2-4EBD-9A02-CB26B8887976}"/>
              </a:ext>
            </a:extLst>
          </p:cNvPr>
          <p:cNvSpPr txBox="1"/>
          <p:nvPr/>
        </p:nvSpPr>
        <p:spPr>
          <a:xfrm>
            <a:off x="-70290" y="618875"/>
            <a:ext cx="5732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MyFirstModule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en-US" altLang="ko-KR" sz="1200" b="1" dirty="0" err="1">
                <a:solidFill>
                  <a:srgbClr val="0070C0"/>
                </a:solidFill>
              </a:rPr>
              <a:t>Home_Web</a:t>
            </a:r>
            <a:r>
              <a:rPr lang="ko-KR" altLang="en-US" sz="1200" b="1" dirty="0">
                <a:solidFill>
                  <a:srgbClr val="0070C0"/>
                </a:solidFill>
              </a:rPr>
              <a:t> 페이지 </a:t>
            </a:r>
            <a:r>
              <a:rPr lang="en-US" altLang="ko-KR" sz="1200" b="1" dirty="0">
                <a:solidFill>
                  <a:srgbClr val="0070C0"/>
                </a:solidFill>
              </a:rPr>
              <a:t>Visible for </a:t>
            </a:r>
            <a:r>
              <a:rPr lang="ko-KR" altLang="en-US" sz="1200" b="1" dirty="0">
                <a:solidFill>
                  <a:srgbClr val="0070C0"/>
                </a:solidFill>
              </a:rPr>
              <a:t>설정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8812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80F8D4-0618-451D-A4ED-1BB449EA20E2}"/>
              </a:ext>
            </a:extLst>
          </p:cNvPr>
          <p:cNvSpPr txBox="1"/>
          <p:nvPr/>
        </p:nvSpPr>
        <p:spPr>
          <a:xfrm>
            <a:off x="67112" y="97561"/>
            <a:ext cx="299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[Enumeration </a:t>
            </a:r>
            <a:r>
              <a:rPr lang="ko-KR" altLang="en-US" sz="2400" b="1" dirty="0"/>
              <a:t>생성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3A28BA-D41A-4399-9C09-FA5B4C3E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523"/>
            <a:ext cx="6096000" cy="3571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5314E-1778-4EA0-89AC-9C75A7B3C34B}"/>
              </a:ext>
            </a:extLst>
          </p:cNvPr>
          <p:cNvSpPr txBox="1"/>
          <p:nvPr/>
        </p:nvSpPr>
        <p:spPr>
          <a:xfrm>
            <a:off x="-70290" y="618875"/>
            <a:ext cx="5732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프로젝트 모듈에서 </a:t>
            </a:r>
            <a:r>
              <a:rPr lang="ko-KR" altLang="en-US" sz="1200" b="1" dirty="0" err="1">
                <a:solidFill>
                  <a:srgbClr val="0070C0"/>
                </a:solidFill>
              </a:rPr>
              <a:t>우클릭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</a:rPr>
              <a:t>-&gt; Add other -&gt; Enumeration </a:t>
            </a:r>
            <a:r>
              <a:rPr lang="ko-KR" altLang="en-US" sz="1200" b="1" dirty="0">
                <a:solidFill>
                  <a:srgbClr val="0070C0"/>
                </a:solidFill>
              </a:rPr>
              <a:t>클릭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D0BA29-2E2E-4A32-8604-B0E88D112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240" y="3429000"/>
            <a:ext cx="5018416" cy="2685351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215ADE92-26D4-4C6B-A9E4-ECEAE7E28762}"/>
              </a:ext>
            </a:extLst>
          </p:cNvPr>
          <p:cNvSpPr/>
          <p:nvPr/>
        </p:nvSpPr>
        <p:spPr>
          <a:xfrm rot="17647598">
            <a:off x="6003440" y="3188501"/>
            <a:ext cx="233099" cy="48099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D1202-D089-4A99-B674-C4D65172F5E7}"/>
              </a:ext>
            </a:extLst>
          </p:cNvPr>
          <p:cNvSpPr txBox="1"/>
          <p:nvPr/>
        </p:nvSpPr>
        <p:spPr>
          <a:xfrm>
            <a:off x="6598959" y="3152000"/>
            <a:ext cx="2293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0070C0"/>
                </a:solidFill>
              </a:rPr>
              <a:t>미리 지정하여 사용할 수 있음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4494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7B60F7-7434-4FC7-B90E-FCC51BB25650}"/>
              </a:ext>
            </a:extLst>
          </p:cNvPr>
          <p:cNvSpPr txBox="1"/>
          <p:nvPr/>
        </p:nvSpPr>
        <p:spPr>
          <a:xfrm>
            <a:off x="67112" y="97561"/>
            <a:ext cx="2778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도메인 모델 확장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5EF91E-CA5C-4D7C-814C-7353CCF0860B}"/>
              </a:ext>
            </a:extLst>
          </p:cNvPr>
          <p:cNvSpPr txBox="1"/>
          <p:nvPr/>
        </p:nvSpPr>
        <p:spPr>
          <a:xfrm>
            <a:off x="-70290" y="618875"/>
            <a:ext cx="7913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MyFirstModule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의 이름을 </a:t>
            </a:r>
            <a:r>
              <a:rPr lang="en-US" altLang="ko-KR" sz="1200" b="1" dirty="0" err="1">
                <a:solidFill>
                  <a:srgbClr val="0070C0"/>
                </a:solidFill>
              </a:rPr>
              <a:t>VacationManagement</a:t>
            </a:r>
            <a:r>
              <a:rPr lang="ko-KR" altLang="en-US" sz="1200" b="1" dirty="0">
                <a:solidFill>
                  <a:srgbClr val="0070C0"/>
                </a:solidFill>
              </a:rPr>
              <a:t>로 변경한 후 </a:t>
            </a:r>
            <a:r>
              <a:rPr lang="en-US" altLang="ko-KR" sz="1200" b="1" dirty="0" err="1">
                <a:solidFill>
                  <a:srgbClr val="0070C0"/>
                </a:solidFill>
              </a:rPr>
              <a:t>VacationRequest</a:t>
            </a:r>
            <a:r>
              <a:rPr lang="en-US" altLang="ko-KR" sz="1200" b="1" dirty="0">
                <a:solidFill>
                  <a:srgbClr val="0070C0"/>
                </a:solidFill>
              </a:rPr>
              <a:t> Entity </a:t>
            </a:r>
            <a:r>
              <a:rPr lang="ko-KR" altLang="en-US" sz="1200" b="1" dirty="0">
                <a:solidFill>
                  <a:srgbClr val="0070C0"/>
                </a:solidFill>
              </a:rPr>
              <a:t>생성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322E5E-5BA1-49F8-B204-CD8C4A684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2" y="955523"/>
            <a:ext cx="3665989" cy="15035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0E6014-1063-4765-9CFC-C7D62FA25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097" y="2205483"/>
            <a:ext cx="6851217" cy="4467138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EA401AFC-B055-4241-9B17-61F64948838A}"/>
              </a:ext>
            </a:extLst>
          </p:cNvPr>
          <p:cNvSpPr/>
          <p:nvPr/>
        </p:nvSpPr>
        <p:spPr>
          <a:xfrm rot="17647598">
            <a:off x="3770158" y="2482944"/>
            <a:ext cx="233099" cy="48099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408043-14A8-46C6-B0F6-15D21FF861FD}"/>
              </a:ext>
            </a:extLst>
          </p:cNvPr>
          <p:cNvSpPr txBox="1"/>
          <p:nvPr/>
        </p:nvSpPr>
        <p:spPr>
          <a:xfrm>
            <a:off x="6531845" y="1958325"/>
            <a:ext cx="2981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VacationRequest</a:t>
            </a:r>
            <a:r>
              <a:rPr lang="ko-KR" altLang="en-US" sz="1200" b="1" dirty="0">
                <a:solidFill>
                  <a:srgbClr val="0070C0"/>
                </a:solidFill>
              </a:rPr>
              <a:t>엔티티 생성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1171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D138BC-C157-49BE-B1B7-0BD219AF1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523"/>
            <a:ext cx="5788611" cy="4403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26723-C03D-4CE7-8FAC-46251B653DCF}"/>
              </a:ext>
            </a:extLst>
          </p:cNvPr>
          <p:cNvSpPr txBox="1"/>
          <p:nvPr/>
        </p:nvSpPr>
        <p:spPr>
          <a:xfrm>
            <a:off x="67112" y="97561"/>
            <a:ext cx="2778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도메인 모델 확장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D0853-77D0-43E0-95AF-F98636A48562}"/>
              </a:ext>
            </a:extLst>
          </p:cNvPr>
          <p:cNvSpPr txBox="1"/>
          <p:nvPr/>
        </p:nvSpPr>
        <p:spPr>
          <a:xfrm>
            <a:off x="-70290" y="618875"/>
            <a:ext cx="7913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VacationRequest</a:t>
            </a:r>
            <a:r>
              <a:rPr lang="ko-KR" altLang="en-US" sz="1200" b="1" dirty="0">
                <a:solidFill>
                  <a:srgbClr val="0070C0"/>
                </a:solidFill>
              </a:rPr>
              <a:t>를 더블 클릭하여 </a:t>
            </a:r>
            <a:r>
              <a:rPr lang="en-US" altLang="ko-KR" sz="1200" b="1" dirty="0">
                <a:solidFill>
                  <a:srgbClr val="0070C0"/>
                </a:solidFill>
              </a:rPr>
              <a:t>Association </a:t>
            </a:r>
            <a:r>
              <a:rPr lang="ko-KR" altLang="en-US" sz="1200" b="1" dirty="0">
                <a:solidFill>
                  <a:srgbClr val="0070C0"/>
                </a:solidFill>
              </a:rPr>
              <a:t>추가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0B04CA-3987-4EB2-B856-98F5F6D8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745" y="893769"/>
            <a:ext cx="4286250" cy="1562100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DA837050-9A5B-4EBE-80BB-AEF0100C8FA3}"/>
              </a:ext>
            </a:extLst>
          </p:cNvPr>
          <p:cNvSpPr/>
          <p:nvPr/>
        </p:nvSpPr>
        <p:spPr>
          <a:xfrm rot="16200000">
            <a:off x="6286841" y="1434321"/>
            <a:ext cx="233099" cy="48099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37F4A83-1DF4-47DC-866C-6775A1E01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754" y="3259858"/>
            <a:ext cx="4922895" cy="1689820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87A2F1DE-E07A-4D8F-AA95-D7EE369F5BA6}"/>
              </a:ext>
            </a:extLst>
          </p:cNvPr>
          <p:cNvSpPr/>
          <p:nvPr/>
        </p:nvSpPr>
        <p:spPr>
          <a:xfrm>
            <a:off x="8402265" y="2617365"/>
            <a:ext cx="233099" cy="48099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DF7598-8ABD-4072-A6E0-855EEFA66339}"/>
              </a:ext>
            </a:extLst>
          </p:cNvPr>
          <p:cNvSpPr txBox="1"/>
          <p:nvPr/>
        </p:nvSpPr>
        <p:spPr>
          <a:xfrm>
            <a:off x="7050978" y="4924301"/>
            <a:ext cx="4046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Association</a:t>
            </a:r>
            <a:r>
              <a:rPr lang="ko-KR" altLang="en-US" sz="1200" b="1" dirty="0">
                <a:solidFill>
                  <a:srgbClr val="0070C0"/>
                </a:solidFill>
              </a:rPr>
              <a:t>을 더블 클릭</a:t>
            </a:r>
            <a:r>
              <a:rPr lang="en-US" altLang="ko-KR" sz="1200" b="1" dirty="0">
                <a:solidFill>
                  <a:srgbClr val="0070C0"/>
                </a:solidFill>
              </a:rPr>
              <a:t>, </a:t>
            </a:r>
            <a:r>
              <a:rPr lang="ko-KR" altLang="en-US" sz="1200" b="1" dirty="0">
                <a:solidFill>
                  <a:srgbClr val="0070C0"/>
                </a:solidFill>
              </a:rPr>
              <a:t>이름변경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7791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7B0755-AEC3-428F-BEDD-AFDCFB5BC38F}"/>
              </a:ext>
            </a:extLst>
          </p:cNvPr>
          <p:cNvSpPr txBox="1"/>
          <p:nvPr/>
        </p:nvSpPr>
        <p:spPr>
          <a:xfrm>
            <a:off x="67112" y="97561"/>
            <a:ext cx="2778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도메인 모델 확장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9DD774-6D45-441D-BF9F-70AC17952077}"/>
              </a:ext>
            </a:extLst>
          </p:cNvPr>
          <p:cNvSpPr txBox="1"/>
          <p:nvPr/>
        </p:nvSpPr>
        <p:spPr>
          <a:xfrm>
            <a:off x="-70290" y="618875"/>
            <a:ext cx="929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VacationRequest</a:t>
            </a:r>
            <a:r>
              <a:rPr lang="ko-KR" altLang="en-US" sz="1200" b="1" dirty="0">
                <a:solidFill>
                  <a:srgbClr val="0070C0"/>
                </a:solidFill>
              </a:rPr>
              <a:t>에 </a:t>
            </a:r>
            <a:r>
              <a:rPr lang="en-US" altLang="ko-KR" sz="1200" b="1" dirty="0" err="1">
                <a:solidFill>
                  <a:srgbClr val="0070C0"/>
                </a:solidFill>
              </a:rPr>
              <a:t>VacationRequest_Account</a:t>
            </a:r>
            <a:r>
              <a:rPr lang="en-US" altLang="ko-KR" sz="1200" b="1" dirty="0">
                <a:solidFill>
                  <a:srgbClr val="0070C0"/>
                </a:solidFill>
              </a:rPr>
              <a:t> Association </a:t>
            </a:r>
            <a:r>
              <a:rPr lang="ko-KR" altLang="en-US" sz="1200" b="1" dirty="0">
                <a:solidFill>
                  <a:srgbClr val="0070C0"/>
                </a:solidFill>
              </a:rPr>
              <a:t>을 추가로 등록한 뒤 이름을 </a:t>
            </a:r>
            <a:r>
              <a:rPr lang="en-US" altLang="ko-KR" sz="1200" b="1" dirty="0" err="1">
                <a:solidFill>
                  <a:srgbClr val="0070C0"/>
                </a:solidFill>
              </a:rPr>
              <a:t>VacationRequest_Approver</a:t>
            </a:r>
            <a:r>
              <a:rPr lang="ko-KR" altLang="en-US" sz="1200" b="1" dirty="0">
                <a:solidFill>
                  <a:srgbClr val="0070C0"/>
                </a:solidFill>
              </a:rPr>
              <a:t>로 변경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348B61-7726-4C53-BCCA-4D514287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16" y="895874"/>
            <a:ext cx="4181475" cy="1247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7ADFF5-332E-4F3C-A383-4910A09E4441}"/>
              </a:ext>
            </a:extLst>
          </p:cNvPr>
          <p:cNvSpPr txBox="1"/>
          <p:nvPr/>
        </p:nvSpPr>
        <p:spPr>
          <a:xfrm>
            <a:off x="0" y="2232318"/>
            <a:ext cx="2684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VacationRequestDay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</a:rPr>
              <a:t>Entity </a:t>
            </a:r>
            <a:r>
              <a:rPr lang="ko-KR" altLang="en-US" sz="1200" b="1" dirty="0">
                <a:solidFill>
                  <a:srgbClr val="0070C0"/>
                </a:solidFill>
              </a:rPr>
              <a:t>추가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F6295A-BA95-4E88-8A7A-BF7AEEF3F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2" y="2517010"/>
            <a:ext cx="4439966" cy="39019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75EBFD-237D-4A3A-B62A-3DAF2E7408B4}"/>
              </a:ext>
            </a:extLst>
          </p:cNvPr>
          <p:cNvSpPr txBox="1"/>
          <p:nvPr/>
        </p:nvSpPr>
        <p:spPr>
          <a:xfrm>
            <a:off x="4507078" y="2232319"/>
            <a:ext cx="3313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err="1">
                <a:solidFill>
                  <a:srgbClr val="0070C0"/>
                </a:solidFill>
              </a:rPr>
              <a:t>VacationRequestDay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</a:rPr>
              <a:t>Association</a:t>
            </a:r>
            <a:r>
              <a:rPr lang="ko-KR" altLang="en-US" sz="1200" b="1" dirty="0">
                <a:solidFill>
                  <a:srgbClr val="0070C0"/>
                </a:solidFill>
              </a:rPr>
              <a:t> 추가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FC53A1-FBB3-4A02-A37E-6AE4D77C5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190" y="2509318"/>
            <a:ext cx="4439966" cy="39096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5C84050-F78B-45A1-90FB-718CEDF0F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791" y="5481123"/>
            <a:ext cx="5662143" cy="11632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1B42BAF5-BBFE-4FF0-AC8F-7BD14B2EA3FC}"/>
              </a:ext>
            </a:extLst>
          </p:cNvPr>
          <p:cNvSpPr/>
          <p:nvPr/>
        </p:nvSpPr>
        <p:spPr>
          <a:xfrm rot="19323792">
            <a:off x="6677624" y="4420772"/>
            <a:ext cx="233099" cy="48099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4760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B05A99-8DD7-47BE-AC1E-9954C5176A1F}"/>
              </a:ext>
            </a:extLst>
          </p:cNvPr>
          <p:cNvSpPr txBox="1"/>
          <p:nvPr/>
        </p:nvSpPr>
        <p:spPr>
          <a:xfrm>
            <a:off x="67112" y="97561"/>
            <a:ext cx="2778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도메인 모델 확장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9EF11-B959-4F32-B694-7A711B8E656E}"/>
              </a:ext>
            </a:extLst>
          </p:cNvPr>
          <p:cNvSpPr txBox="1"/>
          <p:nvPr/>
        </p:nvSpPr>
        <p:spPr>
          <a:xfrm>
            <a:off x="-70290" y="618875"/>
            <a:ext cx="929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VacationRequest</a:t>
            </a:r>
            <a:r>
              <a:rPr lang="ko-KR" altLang="en-US" sz="1200" b="1" dirty="0">
                <a:solidFill>
                  <a:srgbClr val="0070C0"/>
                </a:solidFill>
              </a:rPr>
              <a:t>에 </a:t>
            </a:r>
            <a:r>
              <a:rPr lang="en-US" altLang="ko-KR" sz="1200" b="1" dirty="0">
                <a:solidFill>
                  <a:srgbClr val="0070C0"/>
                </a:solidFill>
              </a:rPr>
              <a:t>3</a:t>
            </a:r>
            <a:r>
              <a:rPr lang="ko-KR" altLang="en-US" sz="1200" b="1" dirty="0">
                <a:solidFill>
                  <a:srgbClr val="0070C0"/>
                </a:solidFill>
              </a:rPr>
              <a:t>개의 룰을 추가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7A7BB9-5864-4505-8652-36F3A3EDF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874"/>
            <a:ext cx="4618048" cy="40415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3FFF65-8938-43D0-8709-34C2B722A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905" y="97561"/>
            <a:ext cx="3350370" cy="3458099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496AE9B-EAAB-477B-8B66-4EAB9F491010}"/>
              </a:ext>
            </a:extLst>
          </p:cNvPr>
          <p:cNvCxnSpPr>
            <a:cxnSpLocks/>
            <a:stCxn id="19" idx="7"/>
          </p:cNvCxnSpPr>
          <p:nvPr/>
        </p:nvCxnSpPr>
        <p:spPr>
          <a:xfrm flipV="1">
            <a:off x="4316995" y="1468074"/>
            <a:ext cx="1286851" cy="1150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25A05F5-44B0-46F7-B3C7-8161B3CA8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890" y="1607103"/>
            <a:ext cx="3163144" cy="345810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95D4E94-C37E-45C6-9A87-EFD1543272C0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4508442" y="2776756"/>
            <a:ext cx="4653892" cy="989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07DE5E79-B120-4A4B-9582-46DAB28619C9}"/>
              </a:ext>
            </a:extLst>
          </p:cNvPr>
          <p:cNvSpPr/>
          <p:nvPr/>
        </p:nvSpPr>
        <p:spPr>
          <a:xfrm>
            <a:off x="4219644" y="2602283"/>
            <a:ext cx="114054" cy="1140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9A3619-E924-4547-859F-5510A1AD53A4}"/>
              </a:ext>
            </a:extLst>
          </p:cNvPr>
          <p:cNvSpPr/>
          <p:nvPr/>
        </p:nvSpPr>
        <p:spPr>
          <a:xfrm>
            <a:off x="4394388" y="2719729"/>
            <a:ext cx="114054" cy="1140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7BED67-68E2-4B09-9D3F-36A1B82644A3}"/>
              </a:ext>
            </a:extLst>
          </p:cNvPr>
          <p:cNvSpPr/>
          <p:nvPr/>
        </p:nvSpPr>
        <p:spPr>
          <a:xfrm>
            <a:off x="4219644" y="2837152"/>
            <a:ext cx="114054" cy="1140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3A26193-606A-4FE1-BEC2-47313FBD5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663" y="3172712"/>
            <a:ext cx="3330850" cy="3647818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C63068E-A607-4AF1-960F-7255B896A655}"/>
              </a:ext>
            </a:extLst>
          </p:cNvPr>
          <p:cNvCxnSpPr>
            <a:cxnSpLocks/>
            <a:stCxn id="23" idx="5"/>
          </p:cNvCxnSpPr>
          <p:nvPr/>
        </p:nvCxnSpPr>
        <p:spPr>
          <a:xfrm>
            <a:off x="4316995" y="2934503"/>
            <a:ext cx="470668" cy="695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2107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DF9327-3EA9-4AD1-ADD9-C78D48A2F0E1}"/>
              </a:ext>
            </a:extLst>
          </p:cNvPr>
          <p:cNvSpPr txBox="1"/>
          <p:nvPr/>
        </p:nvSpPr>
        <p:spPr>
          <a:xfrm>
            <a:off x="67112" y="97561"/>
            <a:ext cx="2305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[Request </a:t>
            </a:r>
            <a:r>
              <a:rPr lang="ko-KR" altLang="en-US" sz="2400" b="1" dirty="0"/>
              <a:t>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629C86-DDE7-4691-B765-2A3EF7B6CF35}"/>
              </a:ext>
            </a:extLst>
          </p:cNvPr>
          <p:cNvSpPr txBox="1"/>
          <p:nvPr/>
        </p:nvSpPr>
        <p:spPr>
          <a:xfrm>
            <a:off x="-70290" y="618875"/>
            <a:ext cx="929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Home_Web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레이아웃 아래와 같이 설정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879B84-7037-4205-B8E8-1C766924F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523"/>
            <a:ext cx="6867525" cy="4752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97B6B8-C9CE-4CC9-B155-E54D399A9789}"/>
              </a:ext>
            </a:extLst>
          </p:cNvPr>
          <p:cNvSpPr txBox="1"/>
          <p:nvPr/>
        </p:nvSpPr>
        <p:spPr>
          <a:xfrm>
            <a:off x="3654541" y="1743000"/>
            <a:ext cx="2192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ListView</a:t>
            </a:r>
            <a:endParaRPr lang="en-US" altLang="ko-KR" sz="1200" b="1" dirty="0"/>
          </a:p>
          <a:p>
            <a:r>
              <a:rPr lang="en-US" altLang="ko-KR" sz="1200" b="1" dirty="0" err="1"/>
              <a:t>Xpath</a:t>
            </a:r>
            <a:r>
              <a:rPr lang="en-US" altLang="ko-KR" sz="1200" b="1" dirty="0"/>
              <a:t>/</a:t>
            </a:r>
            <a:r>
              <a:rPr lang="en-US" altLang="ko-KR" sz="1200" b="1" dirty="0" err="1"/>
              <a:t>VacationRequest</a:t>
            </a:r>
            <a:endParaRPr lang="en-US" altLang="ko-KR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601262-EC9D-46AD-BE9D-7D8F1E55A3DA}"/>
              </a:ext>
            </a:extLst>
          </p:cNvPr>
          <p:cNvSpPr txBox="1"/>
          <p:nvPr/>
        </p:nvSpPr>
        <p:spPr>
          <a:xfrm>
            <a:off x="3654541" y="3725749"/>
            <a:ext cx="2192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ListView</a:t>
            </a:r>
            <a:endParaRPr lang="en-US" altLang="ko-KR" sz="1200" b="1" dirty="0"/>
          </a:p>
          <a:p>
            <a:r>
              <a:rPr lang="en-US" altLang="ko-KR" sz="1200" b="1" dirty="0"/>
              <a:t>Database/</a:t>
            </a:r>
            <a:r>
              <a:rPr lang="en-US" altLang="ko-KR" sz="1200" b="1" dirty="0" err="1"/>
              <a:t>VacationRequest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32138041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2A38B1-6B54-4A25-9268-AC89C60AB95B}"/>
              </a:ext>
            </a:extLst>
          </p:cNvPr>
          <p:cNvSpPr txBox="1"/>
          <p:nvPr/>
        </p:nvSpPr>
        <p:spPr>
          <a:xfrm>
            <a:off x="67112" y="97561"/>
            <a:ext cx="2981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[Wizard page </a:t>
            </a:r>
            <a:r>
              <a:rPr lang="ko-KR" altLang="en-US" sz="2400" b="1" dirty="0"/>
              <a:t>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4C993-5BA1-40B3-95E5-7C2C526E02FC}"/>
              </a:ext>
            </a:extLst>
          </p:cNvPr>
          <p:cNvSpPr txBox="1"/>
          <p:nvPr/>
        </p:nvSpPr>
        <p:spPr>
          <a:xfrm>
            <a:off x="-70290" y="618875"/>
            <a:ext cx="929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0070C0"/>
                </a:solidFill>
              </a:rPr>
              <a:t>VacationManagement</a:t>
            </a:r>
            <a:r>
              <a:rPr lang="ko-KR" altLang="en-US" sz="1200" b="1" dirty="0">
                <a:solidFill>
                  <a:srgbClr val="0070C0"/>
                </a:solidFill>
              </a:rPr>
              <a:t> 모듈에 </a:t>
            </a:r>
            <a:r>
              <a:rPr lang="en-US" altLang="ko-KR" sz="1200" b="1" dirty="0">
                <a:solidFill>
                  <a:srgbClr val="0070C0"/>
                </a:solidFill>
              </a:rPr>
              <a:t>Wizard </a:t>
            </a:r>
            <a:r>
              <a:rPr lang="ko-KR" altLang="en-US" sz="1200" b="1" dirty="0" err="1">
                <a:solidFill>
                  <a:srgbClr val="0070C0"/>
                </a:solidFill>
              </a:rPr>
              <a:t>풀더생성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8AB458-2CAC-4609-860E-4D36A87B8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524"/>
            <a:ext cx="4597167" cy="11691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A67E79-E1F5-4339-B44F-9F03FBBE8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6725495" cy="411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643013-3C8B-423B-95FC-7C1A4F4EE4D3}"/>
              </a:ext>
            </a:extLst>
          </p:cNvPr>
          <p:cNvSpPr txBox="1"/>
          <p:nvPr/>
        </p:nvSpPr>
        <p:spPr>
          <a:xfrm>
            <a:off x="-51923" y="2484201"/>
            <a:ext cx="929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Wizard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 err="1">
                <a:solidFill>
                  <a:srgbClr val="0070C0"/>
                </a:solidFill>
              </a:rPr>
              <a:t>풀더에</a:t>
            </a:r>
            <a:r>
              <a:rPr lang="ko-KR" altLang="en-US" sz="1200" b="1" dirty="0">
                <a:solidFill>
                  <a:srgbClr val="0070C0"/>
                </a:solidFill>
              </a:rPr>
              <a:t> 아래와 같이 </a:t>
            </a:r>
            <a:r>
              <a:rPr lang="en-US" altLang="ko-KR" sz="1200" b="1" dirty="0">
                <a:solidFill>
                  <a:srgbClr val="0070C0"/>
                </a:solidFill>
              </a:rPr>
              <a:t>Wizard page </a:t>
            </a:r>
            <a:r>
              <a:rPr lang="ko-KR" altLang="en-US" sz="1200" b="1" dirty="0">
                <a:solidFill>
                  <a:srgbClr val="0070C0"/>
                </a:solidFill>
              </a:rPr>
              <a:t>생성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931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F5562D-76E6-4BA3-9BF8-2C92A4CAB99C}"/>
              </a:ext>
            </a:extLst>
          </p:cNvPr>
          <p:cNvSpPr txBox="1"/>
          <p:nvPr/>
        </p:nvSpPr>
        <p:spPr>
          <a:xfrm>
            <a:off x="67112" y="97561"/>
            <a:ext cx="3086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사용자 스토리 추가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7B3DBA-90F4-4104-96DD-5BEE464E9813}"/>
              </a:ext>
            </a:extLst>
          </p:cNvPr>
          <p:cNvSpPr txBox="1"/>
          <p:nvPr/>
        </p:nvSpPr>
        <p:spPr>
          <a:xfrm>
            <a:off x="-11566" y="640802"/>
            <a:ext cx="593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스토리 화면에서 </a:t>
            </a:r>
            <a:r>
              <a:rPr lang="en-US" altLang="ko-KR" sz="1200" b="1" dirty="0">
                <a:solidFill>
                  <a:srgbClr val="0070C0"/>
                </a:solidFill>
              </a:rPr>
              <a:t>More – Import/Export </a:t>
            </a:r>
            <a:r>
              <a:rPr lang="ko-KR" altLang="en-US" sz="1200" b="1" dirty="0">
                <a:solidFill>
                  <a:srgbClr val="0070C0"/>
                </a:solidFill>
              </a:rPr>
              <a:t>를 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EB03D6-D8C6-4B21-9578-3661AD42E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" y="999377"/>
            <a:ext cx="5939406" cy="36223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6C8D70-3A54-4EBA-864E-E740F5DBE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553" y="3388934"/>
            <a:ext cx="7647447" cy="34858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CC04E5-546E-4D42-B673-F9A865B74D9C}"/>
              </a:ext>
            </a:extLst>
          </p:cNvPr>
          <p:cNvSpPr txBox="1"/>
          <p:nvPr/>
        </p:nvSpPr>
        <p:spPr>
          <a:xfrm>
            <a:off x="4527775" y="3275601"/>
            <a:ext cx="6280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4</a:t>
            </a:r>
            <a:r>
              <a:rPr lang="ko-KR" altLang="en-US" sz="1200" b="1" dirty="0">
                <a:solidFill>
                  <a:srgbClr val="0070C0"/>
                </a:solidFill>
              </a:rPr>
              <a:t>개의 버튼 중 </a:t>
            </a:r>
            <a:r>
              <a:rPr lang="en-US" altLang="ko-KR" sz="1200" b="1" dirty="0">
                <a:solidFill>
                  <a:srgbClr val="0070C0"/>
                </a:solidFill>
              </a:rPr>
              <a:t>Update stories from Excel</a:t>
            </a:r>
            <a:r>
              <a:rPr lang="ko-KR" altLang="en-US" sz="1200" b="1" dirty="0">
                <a:solidFill>
                  <a:srgbClr val="0070C0"/>
                </a:solidFill>
              </a:rPr>
              <a:t>을 클릭한 뒤</a:t>
            </a:r>
            <a:r>
              <a:rPr lang="en-US" altLang="ko-KR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스토리 파일을 </a:t>
            </a:r>
            <a:r>
              <a:rPr lang="en-US" altLang="ko-KR" sz="1200" b="1" dirty="0">
                <a:solidFill>
                  <a:srgbClr val="0070C0"/>
                </a:solidFill>
              </a:rPr>
              <a:t>import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1436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CFD971-F437-46C5-9D83-8B978631FCEF}"/>
              </a:ext>
            </a:extLst>
          </p:cNvPr>
          <p:cNvSpPr txBox="1"/>
          <p:nvPr/>
        </p:nvSpPr>
        <p:spPr>
          <a:xfrm>
            <a:off x="67112" y="97561"/>
            <a:ext cx="2981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[Wizard page </a:t>
            </a:r>
            <a:r>
              <a:rPr lang="ko-KR" altLang="en-US" sz="2400" b="1" dirty="0"/>
              <a:t>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FF42B-56DF-4033-84A2-5139AB98BEE5}"/>
              </a:ext>
            </a:extLst>
          </p:cNvPr>
          <p:cNvSpPr txBox="1"/>
          <p:nvPr/>
        </p:nvSpPr>
        <p:spPr>
          <a:xfrm>
            <a:off x="-70290" y="618875"/>
            <a:ext cx="929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VacationRequest_Wizard_Step1</a:t>
            </a:r>
            <a:r>
              <a:rPr lang="ko-KR" altLang="en-US" sz="1200" b="1" dirty="0">
                <a:solidFill>
                  <a:srgbClr val="0070C0"/>
                </a:solidFill>
              </a:rPr>
              <a:t>의 </a:t>
            </a:r>
            <a:r>
              <a:rPr lang="en-US" altLang="ko-KR" sz="1200" b="1" dirty="0">
                <a:solidFill>
                  <a:srgbClr val="0070C0"/>
                </a:solidFill>
              </a:rPr>
              <a:t>Step 4</a:t>
            </a:r>
            <a:r>
              <a:rPr lang="ko-KR" altLang="en-US" sz="1200" b="1" dirty="0">
                <a:solidFill>
                  <a:srgbClr val="0070C0"/>
                </a:solidFill>
              </a:rPr>
              <a:t>를 삭제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9D4858-9EEE-4A82-979F-17D52AD8E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523"/>
            <a:ext cx="8000595" cy="28632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5694CD-D6CC-48C7-BAD1-91D2C22B8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2" y="4428382"/>
            <a:ext cx="2924175" cy="2162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61B4D5-C697-4B59-965D-3BE79851AEB0}"/>
              </a:ext>
            </a:extLst>
          </p:cNvPr>
          <p:cNvSpPr txBox="1"/>
          <p:nvPr/>
        </p:nvSpPr>
        <p:spPr>
          <a:xfrm>
            <a:off x="0" y="4145359"/>
            <a:ext cx="929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VacationRequest_Wizard_Step1 Copy + Paste </a:t>
            </a:r>
            <a:r>
              <a:rPr lang="ko-KR" altLang="en-US" sz="1200" b="1" dirty="0">
                <a:solidFill>
                  <a:srgbClr val="0070C0"/>
                </a:solidFill>
              </a:rPr>
              <a:t>하여 </a:t>
            </a:r>
            <a:r>
              <a:rPr lang="en-US" altLang="ko-KR" sz="1200" b="1" dirty="0">
                <a:solidFill>
                  <a:srgbClr val="0070C0"/>
                </a:solidFill>
              </a:rPr>
              <a:t>2</a:t>
            </a:r>
            <a:r>
              <a:rPr lang="ko-KR" altLang="en-US" sz="1200" b="1" dirty="0">
                <a:solidFill>
                  <a:srgbClr val="0070C0"/>
                </a:solidFill>
              </a:rPr>
              <a:t>개의 복사본을 생성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BD3358-47B8-4BD3-9936-1D3D75973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22357"/>
            <a:ext cx="2581275" cy="13239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81D776-364B-4C25-9DCE-74F8DC9722AD}"/>
              </a:ext>
            </a:extLst>
          </p:cNvPr>
          <p:cNvSpPr txBox="1"/>
          <p:nvPr/>
        </p:nvSpPr>
        <p:spPr>
          <a:xfrm>
            <a:off x="5996349" y="4145358"/>
            <a:ext cx="3634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복사본의 이름을 변경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7973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DA11F0-BF0B-496D-BB37-8B09F29E3903}"/>
              </a:ext>
            </a:extLst>
          </p:cNvPr>
          <p:cNvSpPr txBox="1"/>
          <p:nvPr/>
        </p:nvSpPr>
        <p:spPr>
          <a:xfrm>
            <a:off x="67112" y="97561"/>
            <a:ext cx="2981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[Wizard page </a:t>
            </a:r>
            <a:r>
              <a:rPr lang="ko-KR" altLang="en-US" sz="2400" b="1" dirty="0"/>
              <a:t>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4C1A9D-D829-4807-AEDD-863672C980E9}"/>
              </a:ext>
            </a:extLst>
          </p:cNvPr>
          <p:cNvSpPr txBox="1"/>
          <p:nvPr/>
        </p:nvSpPr>
        <p:spPr>
          <a:xfrm>
            <a:off x="-70290" y="618875"/>
            <a:ext cx="929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VacationRequest_Wizard_Step1 Extract snippet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628ED7-5838-4CC3-9E84-39613E8F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523"/>
            <a:ext cx="7717872" cy="27845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5A8DAD-ED9B-4365-94F9-4E1616A6E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135" y="3353337"/>
            <a:ext cx="4110737" cy="5740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26E637-F006-4CF6-9F17-DCED3207F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3807"/>
            <a:ext cx="8123339" cy="2194486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936E67E-B526-4430-9792-E3E480AEB93D}"/>
              </a:ext>
            </a:extLst>
          </p:cNvPr>
          <p:cNvSpPr/>
          <p:nvPr/>
        </p:nvSpPr>
        <p:spPr>
          <a:xfrm>
            <a:off x="3625837" y="4030099"/>
            <a:ext cx="233099" cy="48099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5272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E625FA-7DB9-4F3A-84ED-15562BE48D89}"/>
              </a:ext>
            </a:extLst>
          </p:cNvPr>
          <p:cNvSpPr txBox="1"/>
          <p:nvPr/>
        </p:nvSpPr>
        <p:spPr>
          <a:xfrm>
            <a:off x="67112" y="97561"/>
            <a:ext cx="2981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[Wizard page </a:t>
            </a:r>
            <a:r>
              <a:rPr lang="ko-KR" altLang="en-US" sz="2400" b="1" dirty="0"/>
              <a:t>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F7E6B-E7D1-4B7A-A671-BB1EC6E6B830}"/>
              </a:ext>
            </a:extLst>
          </p:cNvPr>
          <p:cNvSpPr txBox="1"/>
          <p:nvPr/>
        </p:nvSpPr>
        <p:spPr>
          <a:xfrm>
            <a:off x="-70290" y="618875"/>
            <a:ext cx="929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ValicationRequest_Wizard_Step1 </a:t>
            </a:r>
            <a:r>
              <a:rPr lang="ko-KR" altLang="en-US" sz="1200" b="1" dirty="0">
                <a:solidFill>
                  <a:srgbClr val="0070C0"/>
                </a:solidFill>
              </a:rPr>
              <a:t>페이지 설정 변경</a:t>
            </a:r>
            <a:br>
              <a:rPr lang="en-US" altLang="ko-KR" sz="1200" b="1" dirty="0">
                <a:solidFill>
                  <a:srgbClr val="0070C0"/>
                </a:solidFill>
              </a:rPr>
            </a:br>
            <a:r>
              <a:rPr lang="en-US" altLang="ko-KR" sz="1200" b="1" dirty="0">
                <a:solidFill>
                  <a:srgbClr val="0070C0"/>
                </a:solidFill>
              </a:rPr>
              <a:t>Step 1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</a:rPr>
              <a:t>Class: wizard-step wizard-step-active</a:t>
            </a:r>
          </a:p>
          <a:p>
            <a:r>
              <a:rPr lang="en-US" altLang="ko-KR" sz="1200" b="1" dirty="0">
                <a:solidFill>
                  <a:srgbClr val="0070C0"/>
                </a:solidFill>
              </a:rPr>
              <a:t>Step 2 Class: wizard-step</a:t>
            </a:r>
          </a:p>
          <a:p>
            <a:r>
              <a:rPr lang="en-US" altLang="ko-KR" sz="1200" b="1" dirty="0">
                <a:solidFill>
                  <a:srgbClr val="0070C0"/>
                </a:solidFill>
              </a:rPr>
              <a:t>Step 3 Class: wizard-step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D07091-4067-4559-85FF-2FACF165F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9872"/>
            <a:ext cx="8523215" cy="28520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31C1A9-7E72-4EDB-80A1-469B39C70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16490"/>
            <a:ext cx="10553350" cy="203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613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E625FA-7DB9-4F3A-84ED-15562BE48D89}"/>
              </a:ext>
            </a:extLst>
          </p:cNvPr>
          <p:cNvSpPr txBox="1"/>
          <p:nvPr/>
        </p:nvSpPr>
        <p:spPr>
          <a:xfrm>
            <a:off x="67112" y="97561"/>
            <a:ext cx="2981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[Wizard page </a:t>
            </a:r>
            <a:r>
              <a:rPr lang="ko-KR" altLang="en-US" sz="2400" b="1" dirty="0"/>
              <a:t>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F7E6B-E7D1-4B7A-A671-BB1EC6E6B830}"/>
              </a:ext>
            </a:extLst>
          </p:cNvPr>
          <p:cNvSpPr txBox="1"/>
          <p:nvPr/>
        </p:nvSpPr>
        <p:spPr>
          <a:xfrm>
            <a:off x="-70290" y="618875"/>
            <a:ext cx="9298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ValicationRequest_Wizard_Step2 </a:t>
            </a:r>
            <a:r>
              <a:rPr lang="ko-KR" altLang="en-US" sz="1200" b="1" dirty="0">
                <a:solidFill>
                  <a:srgbClr val="0070C0"/>
                </a:solidFill>
              </a:rPr>
              <a:t>페이지 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3A020B-6C64-417F-A0A0-F85380C9E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459"/>
            <a:ext cx="9454393" cy="191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844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B9E5B5-E3E9-4F3E-ADE1-BA197AD1E5BF}"/>
              </a:ext>
            </a:extLst>
          </p:cNvPr>
          <p:cNvSpPr txBox="1"/>
          <p:nvPr/>
        </p:nvSpPr>
        <p:spPr>
          <a:xfrm>
            <a:off x="67112" y="97561"/>
            <a:ext cx="2981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[Wizard page </a:t>
            </a:r>
            <a:r>
              <a:rPr lang="ko-KR" altLang="en-US" sz="2400" b="1" dirty="0"/>
              <a:t>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853CD-72BD-4CAC-8310-F60BB5CC8989}"/>
              </a:ext>
            </a:extLst>
          </p:cNvPr>
          <p:cNvSpPr txBox="1"/>
          <p:nvPr/>
        </p:nvSpPr>
        <p:spPr>
          <a:xfrm>
            <a:off x="-70290" y="618875"/>
            <a:ext cx="929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ValicationRequest_Wizard_Step3 </a:t>
            </a:r>
            <a:r>
              <a:rPr lang="ko-KR" altLang="en-US" sz="1200" b="1" dirty="0">
                <a:solidFill>
                  <a:srgbClr val="0070C0"/>
                </a:solidFill>
              </a:rPr>
              <a:t>페이지 설정 변경</a:t>
            </a:r>
            <a:br>
              <a:rPr lang="en-US" altLang="ko-KR" sz="1200" b="1" dirty="0">
                <a:solidFill>
                  <a:srgbClr val="0070C0"/>
                </a:solidFill>
              </a:rPr>
            </a:br>
            <a:r>
              <a:rPr lang="en-US" altLang="ko-KR" sz="1200" b="1" dirty="0">
                <a:solidFill>
                  <a:srgbClr val="0070C0"/>
                </a:solidFill>
              </a:rPr>
              <a:t>Step 1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</a:rPr>
              <a:t>Class: wizard-step</a:t>
            </a:r>
          </a:p>
          <a:p>
            <a:r>
              <a:rPr lang="en-US" altLang="ko-KR" sz="1200" b="1" dirty="0">
                <a:solidFill>
                  <a:srgbClr val="0070C0"/>
                </a:solidFill>
              </a:rPr>
              <a:t>Step 2 Class: wizard-step</a:t>
            </a:r>
          </a:p>
          <a:p>
            <a:r>
              <a:rPr lang="en-US" altLang="ko-KR" sz="1200" b="1" dirty="0">
                <a:solidFill>
                  <a:srgbClr val="0070C0"/>
                </a:solidFill>
              </a:rPr>
              <a:t>Step 3 Class: wizard-step wizard-step-active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68E5A0-975E-4001-96ED-3E9FBE7B4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5435"/>
            <a:ext cx="12192000" cy="19357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24F4C5-7D6A-45B5-8BC6-9C9C2F518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9643"/>
            <a:ext cx="8257791" cy="26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734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3D5195-F47D-4CD1-B5F1-880DD849B730}"/>
              </a:ext>
            </a:extLst>
          </p:cNvPr>
          <p:cNvSpPr txBox="1"/>
          <p:nvPr/>
        </p:nvSpPr>
        <p:spPr>
          <a:xfrm>
            <a:off x="67112" y="97561"/>
            <a:ext cx="2981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[Wizard page </a:t>
            </a:r>
            <a:r>
              <a:rPr lang="ko-KR" altLang="en-US" sz="2400" b="1" dirty="0"/>
              <a:t>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115F6-6F6C-404A-A5F6-7510275A0E2C}"/>
              </a:ext>
            </a:extLst>
          </p:cNvPr>
          <p:cNvSpPr txBox="1"/>
          <p:nvPr/>
        </p:nvSpPr>
        <p:spPr>
          <a:xfrm>
            <a:off x="-70290" y="618875"/>
            <a:ext cx="929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ValicationRequest_Wizard_Step1 </a:t>
            </a:r>
            <a:r>
              <a:rPr lang="ko-KR" altLang="en-US" sz="1200" b="1" dirty="0">
                <a:solidFill>
                  <a:srgbClr val="0070C0"/>
                </a:solidFill>
              </a:rPr>
              <a:t>페이지 레이아웃 아래와 같이 설정</a:t>
            </a:r>
            <a:br>
              <a:rPr lang="en-US" altLang="ko-KR" sz="1200" b="1" dirty="0">
                <a:solidFill>
                  <a:srgbClr val="0070C0"/>
                </a:solidFill>
              </a:rPr>
            </a:b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8A54A6-551C-404A-B59D-147320600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3548"/>
            <a:ext cx="6882773" cy="29682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259D2FE-58A3-49EC-933B-0BD1F577A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9707"/>
            <a:ext cx="8972550" cy="2952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C91DCF-A3CB-403C-B9EB-2D0DF79EEF16}"/>
              </a:ext>
            </a:extLst>
          </p:cNvPr>
          <p:cNvSpPr txBox="1"/>
          <p:nvPr/>
        </p:nvSpPr>
        <p:spPr>
          <a:xfrm>
            <a:off x="4903873" y="2049083"/>
            <a:ext cx="2384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Connection </a:t>
            </a:r>
            <a:r>
              <a:rPr lang="ko-KR" altLang="en-US" sz="1200" b="1" dirty="0"/>
              <a:t>에서 추가</a:t>
            </a:r>
            <a:endParaRPr lang="en-US" altLang="ko-KR" sz="1200" b="1" dirty="0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5991CDA4-15AF-42F8-8660-D77B9D6AFD4C}"/>
              </a:ext>
            </a:extLst>
          </p:cNvPr>
          <p:cNvSpPr/>
          <p:nvPr/>
        </p:nvSpPr>
        <p:spPr>
          <a:xfrm>
            <a:off x="4345701" y="3322005"/>
            <a:ext cx="233099" cy="48099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8E3565-C87C-4824-86D3-9AE48FCDFDF0}"/>
              </a:ext>
            </a:extLst>
          </p:cNvPr>
          <p:cNvSpPr txBox="1"/>
          <p:nvPr/>
        </p:nvSpPr>
        <p:spPr>
          <a:xfrm>
            <a:off x="4578800" y="3387231"/>
            <a:ext cx="2384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디자인 모드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29010379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3D5195-F47D-4CD1-B5F1-880DD849B730}"/>
              </a:ext>
            </a:extLst>
          </p:cNvPr>
          <p:cNvSpPr txBox="1"/>
          <p:nvPr/>
        </p:nvSpPr>
        <p:spPr>
          <a:xfrm>
            <a:off x="67112" y="97561"/>
            <a:ext cx="2981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[Wizard page </a:t>
            </a:r>
            <a:r>
              <a:rPr lang="ko-KR" altLang="en-US" sz="2400" b="1" dirty="0"/>
              <a:t>설정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115F6-6F6C-404A-A5F6-7510275A0E2C}"/>
              </a:ext>
            </a:extLst>
          </p:cNvPr>
          <p:cNvSpPr txBox="1"/>
          <p:nvPr/>
        </p:nvSpPr>
        <p:spPr>
          <a:xfrm>
            <a:off x="-70290" y="618875"/>
            <a:ext cx="929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ValicationRequest_Wizard_Step2 </a:t>
            </a:r>
            <a:r>
              <a:rPr lang="ko-KR" altLang="en-US" sz="1200" b="1" dirty="0">
                <a:solidFill>
                  <a:srgbClr val="0070C0"/>
                </a:solidFill>
              </a:rPr>
              <a:t>페이지 레이아웃 아래와 같이 설정</a:t>
            </a:r>
            <a:br>
              <a:rPr lang="en-US" altLang="ko-KR" sz="1200" b="1" dirty="0">
                <a:solidFill>
                  <a:srgbClr val="0070C0"/>
                </a:solidFill>
              </a:rPr>
            </a:br>
            <a:endParaRPr lang="en-US" altLang="ko-KR" sz="1200" b="1" dirty="0">
              <a:solidFill>
                <a:srgbClr val="0070C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8A54A6-551C-404A-B59D-147320600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3548"/>
            <a:ext cx="6882773" cy="29682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259D2FE-58A3-49EC-933B-0BD1F577A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9707"/>
            <a:ext cx="8972550" cy="2952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C91DCF-A3CB-403C-B9EB-2D0DF79EEF16}"/>
              </a:ext>
            </a:extLst>
          </p:cNvPr>
          <p:cNvSpPr txBox="1"/>
          <p:nvPr/>
        </p:nvSpPr>
        <p:spPr>
          <a:xfrm>
            <a:off x="4903873" y="2049083"/>
            <a:ext cx="2384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Connection </a:t>
            </a:r>
            <a:r>
              <a:rPr lang="ko-KR" altLang="en-US" sz="1200" b="1" dirty="0"/>
              <a:t>에서 추가</a:t>
            </a:r>
            <a:endParaRPr lang="en-US" altLang="ko-KR" sz="1200" b="1" dirty="0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5991CDA4-15AF-42F8-8660-D77B9D6AFD4C}"/>
              </a:ext>
            </a:extLst>
          </p:cNvPr>
          <p:cNvSpPr/>
          <p:nvPr/>
        </p:nvSpPr>
        <p:spPr>
          <a:xfrm>
            <a:off x="4345701" y="3322005"/>
            <a:ext cx="233099" cy="48099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8E3565-C87C-4824-86D3-9AE48FCDFDF0}"/>
              </a:ext>
            </a:extLst>
          </p:cNvPr>
          <p:cNvSpPr txBox="1"/>
          <p:nvPr/>
        </p:nvSpPr>
        <p:spPr>
          <a:xfrm>
            <a:off x="4578800" y="3387231"/>
            <a:ext cx="2384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디자인 모드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39820871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51E929-0635-47B6-9FA4-9EBFD71919DC}"/>
              </a:ext>
            </a:extLst>
          </p:cNvPr>
          <p:cNvSpPr txBox="1"/>
          <p:nvPr/>
        </p:nvSpPr>
        <p:spPr>
          <a:xfrm>
            <a:off x="2558642" y="2072081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끝</a:t>
            </a:r>
            <a:r>
              <a:rPr lang="en-US" altLang="ko-KR" b="1" dirty="0"/>
              <a:t>….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9021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DE4CC1-DDDB-4573-87AD-D7D425F75DB5}"/>
              </a:ext>
            </a:extLst>
          </p:cNvPr>
          <p:cNvSpPr txBox="1"/>
          <p:nvPr/>
        </p:nvSpPr>
        <p:spPr>
          <a:xfrm>
            <a:off x="67112" y="97561"/>
            <a:ext cx="3086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사용자 스토리 추가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4D6D3-E946-468D-9871-9C2BC57C1456}"/>
              </a:ext>
            </a:extLst>
          </p:cNvPr>
          <p:cNvSpPr txBox="1"/>
          <p:nvPr/>
        </p:nvSpPr>
        <p:spPr>
          <a:xfrm>
            <a:off x="-11566" y="640802"/>
            <a:ext cx="593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Update sprint from Excel </a:t>
            </a:r>
            <a:r>
              <a:rPr lang="ko-KR" altLang="en-US" sz="1200" b="1" dirty="0">
                <a:solidFill>
                  <a:srgbClr val="0070C0"/>
                </a:solidFill>
              </a:rPr>
              <a:t>화면에서 제일 아래 </a:t>
            </a:r>
            <a:r>
              <a:rPr lang="en-US" altLang="ko-KR" sz="1200" b="1" dirty="0">
                <a:solidFill>
                  <a:srgbClr val="0070C0"/>
                </a:solidFill>
              </a:rPr>
              <a:t>Next </a:t>
            </a:r>
            <a:r>
              <a:rPr lang="ko-KR" altLang="en-US" sz="1200" b="1" dirty="0">
                <a:solidFill>
                  <a:srgbClr val="0070C0"/>
                </a:solidFill>
              </a:rPr>
              <a:t>버튼 클릭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D7CAD2-674F-452B-A04F-5C41166CD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" y="917801"/>
            <a:ext cx="6300132" cy="35222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B92364-EE02-4E33-80DE-380977703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" y="4914608"/>
            <a:ext cx="6300132" cy="1724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587568-6760-4DE9-BDB2-564BC13D8125}"/>
              </a:ext>
            </a:extLst>
          </p:cNvPr>
          <p:cNvSpPr txBox="1"/>
          <p:nvPr/>
        </p:nvSpPr>
        <p:spPr>
          <a:xfrm>
            <a:off x="2607876" y="4246366"/>
            <a:ext cx="2183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.</a:t>
            </a:r>
          </a:p>
          <a:p>
            <a:r>
              <a:rPr lang="en-US" altLang="ko-KR" sz="1000" b="1" dirty="0"/>
              <a:t>.</a:t>
            </a:r>
          </a:p>
          <a:p>
            <a:r>
              <a:rPr lang="en-US" altLang="ko-KR" sz="1000" b="1" dirty="0"/>
              <a:t>.</a:t>
            </a:r>
          </a:p>
          <a:p>
            <a:r>
              <a:rPr lang="en-US" altLang="ko-KR" sz="1000" b="1" dirty="0"/>
              <a:t>.</a:t>
            </a:r>
          </a:p>
          <a:p>
            <a:endParaRPr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1604327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9EDE91-A448-4793-9675-29A33E3E7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99378"/>
            <a:ext cx="6912528" cy="4291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8068C0-E0A3-4EB3-B29F-81DC00581A67}"/>
              </a:ext>
            </a:extLst>
          </p:cNvPr>
          <p:cNvSpPr txBox="1"/>
          <p:nvPr/>
        </p:nvSpPr>
        <p:spPr>
          <a:xfrm>
            <a:off x="67112" y="97561"/>
            <a:ext cx="3086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사용자 스토리 추가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7A4C9-5B14-4108-BA31-358AEBB2659C}"/>
              </a:ext>
            </a:extLst>
          </p:cNvPr>
          <p:cNvSpPr txBox="1"/>
          <p:nvPr/>
        </p:nvSpPr>
        <p:spPr>
          <a:xfrm>
            <a:off x="-11566" y="640802"/>
            <a:ext cx="593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Stories </a:t>
            </a:r>
            <a:r>
              <a:rPr lang="ko-KR" altLang="en-US" sz="1200" b="1" dirty="0">
                <a:solidFill>
                  <a:srgbClr val="0070C0"/>
                </a:solidFill>
              </a:rPr>
              <a:t>화면에서 </a:t>
            </a:r>
            <a:r>
              <a:rPr lang="en-US" altLang="ko-KR" sz="1200" b="1" dirty="0">
                <a:solidFill>
                  <a:srgbClr val="0070C0"/>
                </a:solidFill>
              </a:rPr>
              <a:t>Get started </a:t>
            </a:r>
            <a:r>
              <a:rPr lang="ko-KR" altLang="en-US" sz="1200" b="1" dirty="0">
                <a:solidFill>
                  <a:srgbClr val="0070C0"/>
                </a:solidFill>
              </a:rPr>
              <a:t>스토리를 </a:t>
            </a:r>
            <a:r>
              <a:rPr lang="en-US" altLang="ko-KR" sz="1200" b="1" dirty="0">
                <a:solidFill>
                  <a:srgbClr val="0070C0"/>
                </a:solidFill>
              </a:rPr>
              <a:t>Complete 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807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2741</TotalTime>
  <Words>1711</Words>
  <Application>Microsoft Office PowerPoint</Application>
  <PresentationFormat>와이드스크린</PresentationFormat>
  <Paragraphs>256</Paragraphs>
  <Slides>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1" baseType="lpstr">
      <vt:lpstr>noto-sans</vt:lpstr>
      <vt:lpstr>맑은 고딕</vt:lpstr>
      <vt:lpstr>Arial</vt:lpstr>
      <vt:lpstr>Office 테마</vt:lpstr>
      <vt:lpstr>Mendix  Intermediate Course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Mendix  Intermediate Course</dc:title>
  <dc:creator>Kang, Cheol (DI SW GS&amp;CS AP KR S ES5&amp;CEC)</dc:creator>
  <cp:lastModifiedBy>Kim Seonhyun</cp:lastModifiedBy>
  <cp:revision>76</cp:revision>
  <dcterms:created xsi:type="dcterms:W3CDTF">2021-04-13T06:14:59Z</dcterms:created>
  <dcterms:modified xsi:type="dcterms:W3CDTF">2021-04-23T07:50:12Z</dcterms:modified>
</cp:coreProperties>
</file>